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7" r:id="rId9"/>
    <p:sldId id="269" r:id="rId10"/>
    <p:sldId id="264" r:id="rId11"/>
    <p:sldId id="265" r:id="rId12"/>
    <p:sldId id="266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47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ABF15-871B-BD2D-DA24-0DAE8F6C77DA}" v="72" dt="2023-04-18T14:32:51.015"/>
    <p1510:client id="{0C65C555-FFBF-475B-096F-771C06175548}" v="239" dt="2023-04-18T13:36:26.128"/>
    <p1510:client id="{0C7B435A-1593-50E2-68F1-193EC0984E90}" v="574" dt="2023-04-17T12:22:42.963"/>
    <p1510:client id="{165F72B5-74BE-BF53-8F64-2C5422351D13}" v="48" dt="2023-04-15T15:13:34.146"/>
    <p1510:client id="{2DDC0D65-2753-2A0B-A18D-146F2BDDEAD2}" v="292" dt="2023-04-18T09:53:42.706"/>
    <p1510:client id="{48374809-81E1-3A7E-8CE9-04FECF2A4B56}" v="3202" dt="2023-04-17T07:24:48.596"/>
    <p1510:client id="{5459ADA1-78A4-A9A3-3CC2-8175CE4E335F}" v="760" dt="2023-04-17T11:59:48.357"/>
    <p1510:client id="{55AE3734-C40B-116F-2236-9BE39E8AB75B}" v="12" dt="2023-04-18T08:34:58.205"/>
    <p1510:client id="{686B8DF0-BF76-97D7-13AA-C675685746B7}" v="85" dt="2023-04-17T23:20:06.528"/>
    <p1510:client id="{6B8BFDB4-8F00-48A8-960F-9E30E1E9064F}" v="65" dt="2023-04-17T16:44:17.583"/>
    <p1510:client id="{82096784-FD35-2A60-961F-CC6937C3BA39}" v="388" dt="2023-04-18T06:35:13.989"/>
    <p1510:client id="{A53941F5-51C4-BB64-9F03-E366A1872D00}" v="72" dt="2023-04-15T17:24:50.118"/>
    <p1510:client id="{B631011E-D422-2F54-BB80-C153B0804F35}" v="3" dt="2023-04-18T13:06:55.697"/>
    <p1510:client id="{CA1BA854-8674-4830-B282-2441FC95CC0B}" v="1303" dt="2023-04-14T18:14:12.357"/>
    <p1510:client id="{CBAC5419-2739-D8DD-1E02-806E44153CC1}" v="14" dt="2023-04-17T18:13:10.892"/>
    <p1510:client id="{D5459A9D-4083-BE82-07E5-ADB229D656B3}" v="77" dt="2023-04-18T13:30:40.229"/>
    <p1510:client id="{FB8A34D9-E21B-3014-3D5F-230D9B23E510}" v="157" dt="2023-04-18T12:42:26.981"/>
    <p1510:client id="{FE78A26D-821B-8340-373B-E5E5B5F6C1C3}" v="1" dt="2023-04-21T12:56:38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a, P.H. Da (Pedro, Student M-BIT)" userId="S::p.h.dasilva@student.utwente.nl::9124faa5-d371-4a85-bd72-ca8b0e0b1e64" providerId="AD" clId="Web-{82096784-FD35-2A60-961F-CC6937C3BA39}"/>
    <pc:docChg chg="modSld">
      <pc:chgData name="Silva, P.H. Da (Pedro, Student M-BIT)" userId="S::p.h.dasilva@student.utwente.nl::9124faa5-d371-4a85-bd72-ca8b0e0b1e64" providerId="AD" clId="Web-{82096784-FD35-2A60-961F-CC6937C3BA39}" dt="2023-04-18T06:35:13.989" v="200" actId="20577"/>
      <pc:docMkLst>
        <pc:docMk/>
      </pc:docMkLst>
      <pc:sldChg chg="modSp">
        <pc:chgData name="Silva, P.H. Da (Pedro, Student M-BIT)" userId="S::p.h.dasilva@student.utwente.nl::9124faa5-d371-4a85-bd72-ca8b0e0b1e64" providerId="AD" clId="Web-{82096784-FD35-2A60-961F-CC6937C3BA39}" dt="2023-04-18T06:24:05.914" v="18" actId="20577"/>
        <pc:sldMkLst>
          <pc:docMk/>
          <pc:sldMk cId="3977756492" sldId="261"/>
        </pc:sldMkLst>
        <pc:spChg chg="mod">
          <ac:chgData name="Silva, P.H. Da (Pedro, Student M-BIT)" userId="S::p.h.dasilva@student.utwente.nl::9124faa5-d371-4a85-bd72-ca8b0e0b1e64" providerId="AD" clId="Web-{82096784-FD35-2A60-961F-CC6937C3BA39}" dt="2023-04-18T06:24:05.914" v="18" actId="20577"/>
          <ac:spMkLst>
            <pc:docMk/>
            <pc:sldMk cId="3977756492" sldId="261"/>
            <ac:spMk id="14" creationId="{ACBBFAF8-2221-8157-F3F7-3FE60AB0E6B6}"/>
          </ac:spMkLst>
        </pc:spChg>
      </pc:sldChg>
      <pc:sldChg chg="modSp">
        <pc:chgData name="Silva, P.H. Da (Pedro, Student M-BIT)" userId="S::p.h.dasilva@student.utwente.nl::9124faa5-d371-4a85-bd72-ca8b0e0b1e64" providerId="AD" clId="Web-{82096784-FD35-2A60-961F-CC6937C3BA39}" dt="2023-04-18T06:24:16.758" v="20" actId="1076"/>
        <pc:sldMkLst>
          <pc:docMk/>
          <pc:sldMk cId="3592330859" sldId="267"/>
        </pc:sldMkLst>
        <pc:picChg chg="mod">
          <ac:chgData name="Silva, P.H. Da (Pedro, Student M-BIT)" userId="S::p.h.dasilva@student.utwente.nl::9124faa5-d371-4a85-bd72-ca8b0e0b1e64" providerId="AD" clId="Web-{82096784-FD35-2A60-961F-CC6937C3BA39}" dt="2023-04-18T06:24:16.758" v="20" actId="1076"/>
          <ac:picMkLst>
            <pc:docMk/>
            <pc:sldMk cId="3592330859" sldId="267"/>
            <ac:picMk id="6" creationId="{C3B664F6-99BE-67C7-51E8-DA5C0F0C07E4}"/>
          </ac:picMkLst>
        </pc:picChg>
      </pc:sldChg>
      <pc:sldChg chg="modSp">
        <pc:chgData name="Silva, P.H. Da (Pedro, Student M-BIT)" userId="S::p.h.dasilva@student.utwente.nl::9124faa5-d371-4a85-bd72-ca8b0e0b1e64" providerId="AD" clId="Web-{82096784-FD35-2A60-961F-CC6937C3BA39}" dt="2023-04-18T06:35:13.989" v="200" actId="20577"/>
        <pc:sldMkLst>
          <pc:docMk/>
          <pc:sldMk cId="97447100" sldId="269"/>
        </pc:sldMkLst>
        <pc:spChg chg="mod">
          <ac:chgData name="Silva, P.H. Da (Pedro, Student M-BIT)" userId="S::p.h.dasilva@student.utwente.nl::9124faa5-d371-4a85-bd72-ca8b0e0b1e64" providerId="AD" clId="Web-{82096784-FD35-2A60-961F-CC6937C3BA39}" dt="2023-04-18T06:35:13.989" v="200" actId="20577"/>
          <ac:spMkLst>
            <pc:docMk/>
            <pc:sldMk cId="97447100" sldId="269"/>
            <ac:spMk id="6" creationId="{3F575336-9661-C853-FC9F-9AFD5FCB83EF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5459ADA1-78A4-A9A3-3CC2-8175CE4E335F}"/>
    <pc:docChg chg="addSld delSld modSld">
      <pc:chgData name="Michael,  (Michael, Student M-BIT)" userId="S::michael@student.utwente.nl::a3338e6d-2acd-4611-abd2-3601afad5a5f" providerId="AD" clId="Web-{5459ADA1-78A4-A9A3-3CC2-8175CE4E335F}" dt="2023-04-17T11:59:48.357" v="522" actId="1076"/>
      <pc:docMkLst>
        <pc:docMk/>
      </pc:docMkLst>
      <pc:sldChg chg="addSp delSp modSp">
        <pc:chgData name="Michael,  (Michael, Student M-BIT)" userId="S::michael@student.utwente.nl::a3338e6d-2acd-4611-abd2-3601afad5a5f" providerId="AD" clId="Web-{5459ADA1-78A4-A9A3-3CC2-8175CE4E335F}" dt="2023-04-17T10:11:35.810" v="484"/>
        <pc:sldMkLst>
          <pc:docMk/>
          <pc:sldMk cId="4074097256" sldId="262"/>
        </pc:sldMkLst>
        <pc:spChg chg="add mod">
          <ac:chgData name="Michael,  (Michael, Student M-BIT)" userId="S::michael@student.utwente.nl::a3338e6d-2acd-4611-abd2-3601afad5a5f" providerId="AD" clId="Web-{5459ADA1-78A4-A9A3-3CC2-8175CE4E335F}" dt="2023-04-17T10:11:35.810" v="484"/>
          <ac:spMkLst>
            <pc:docMk/>
            <pc:sldMk cId="4074097256" sldId="262"/>
            <ac:spMk id="3" creationId="{B7906991-2D92-8617-98CA-5315FCBFF800}"/>
          </ac:spMkLst>
        </pc:spChg>
        <pc:spChg chg="mod">
          <ac:chgData name="Michael,  (Michael, Student M-BIT)" userId="S::michael@student.utwente.nl::a3338e6d-2acd-4611-abd2-3601afad5a5f" providerId="AD" clId="Web-{5459ADA1-78A4-A9A3-3CC2-8175CE4E335F}" dt="2023-04-17T09:48:53.788" v="226" actId="1076"/>
          <ac:spMkLst>
            <pc:docMk/>
            <pc:sldMk cId="4074097256" sldId="262"/>
            <ac:spMk id="6" creationId="{48020962-3210-5BFF-C7D1-9A0425BDB969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09:49:31.867" v="233" actId="1076"/>
          <ac:spMkLst>
            <pc:docMk/>
            <pc:sldMk cId="4074097256" sldId="262"/>
            <ac:spMk id="14" creationId="{380E72A9-CD93-89A7-E576-7E8B5E5B7487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09:49:31.867" v="234" actId="1076"/>
          <ac:spMkLst>
            <pc:docMk/>
            <pc:sldMk cId="4074097256" sldId="262"/>
            <ac:spMk id="15" creationId="{C9BD17CB-EA6B-AB46-47D3-A0A83813B594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09:49:31.867" v="235" actId="1076"/>
          <ac:spMkLst>
            <pc:docMk/>
            <pc:sldMk cId="4074097256" sldId="262"/>
            <ac:spMk id="16" creationId="{7484B53F-09D0-CF96-1F61-2C2D8B43F653}"/>
          </ac:spMkLst>
        </pc:spChg>
        <pc:picChg chg="add del mod">
          <ac:chgData name="Michael,  (Michael, Student M-BIT)" userId="S::michael@student.utwente.nl::a3338e6d-2acd-4611-abd2-3601afad5a5f" providerId="AD" clId="Web-{5459ADA1-78A4-A9A3-3CC2-8175CE4E335F}" dt="2023-04-17T09:33:54.341" v="32"/>
          <ac:picMkLst>
            <pc:docMk/>
            <pc:sldMk cId="4074097256" sldId="262"/>
            <ac:picMk id="5" creationId="{7CCDF564-B8BF-95C5-9504-EF71B8081737}"/>
          </ac:picMkLst>
        </pc:picChg>
        <pc:picChg chg="add del mod">
          <ac:chgData name="Michael,  (Michael, Student M-BIT)" userId="S::michael@student.utwente.nl::a3338e6d-2acd-4611-abd2-3601afad5a5f" providerId="AD" clId="Web-{5459ADA1-78A4-A9A3-3CC2-8175CE4E335F}" dt="2023-04-17T09:34:49.015" v="39"/>
          <ac:picMkLst>
            <pc:docMk/>
            <pc:sldMk cId="4074097256" sldId="262"/>
            <ac:picMk id="7" creationId="{B6FCD99E-84CE-9ADF-AED6-CDA636A6EFED}"/>
          </ac:picMkLst>
        </pc:picChg>
        <pc:picChg chg="add del mod">
          <ac:chgData name="Michael,  (Michael, Student M-BIT)" userId="S::michael@student.utwente.nl::a3338e6d-2acd-4611-abd2-3601afad5a5f" providerId="AD" clId="Web-{5459ADA1-78A4-A9A3-3CC2-8175CE4E335F}" dt="2023-04-17T09:35:01.546" v="44"/>
          <ac:picMkLst>
            <pc:docMk/>
            <pc:sldMk cId="4074097256" sldId="262"/>
            <ac:picMk id="8" creationId="{83799C54-02C7-C988-95F3-8EEAEE9E0B4B}"/>
          </ac:picMkLst>
        </pc:picChg>
        <pc:picChg chg="add del mod">
          <ac:chgData name="Michael,  (Michael, Student M-BIT)" userId="S::michael@student.utwente.nl::a3338e6d-2acd-4611-abd2-3601afad5a5f" providerId="AD" clId="Web-{5459ADA1-78A4-A9A3-3CC2-8175CE4E335F}" dt="2023-04-17T09:36:24.892" v="56"/>
          <ac:picMkLst>
            <pc:docMk/>
            <pc:sldMk cId="4074097256" sldId="262"/>
            <ac:picMk id="9" creationId="{2F0F3950-98A9-6E43-8EF1-E8E1FE4FFEE1}"/>
          </ac:picMkLst>
        </pc:picChg>
        <pc:picChg chg="add mod">
          <ac:chgData name="Michael,  (Michael, Student M-BIT)" userId="S::michael@student.utwente.nl::a3338e6d-2acd-4611-abd2-3601afad5a5f" providerId="AD" clId="Web-{5459ADA1-78A4-A9A3-3CC2-8175CE4E335F}" dt="2023-04-17T09:49:31.820" v="229" actId="1076"/>
          <ac:picMkLst>
            <pc:docMk/>
            <pc:sldMk cId="4074097256" sldId="262"/>
            <ac:picMk id="10" creationId="{903812A9-6517-12AC-8DD4-67233B72E0F4}"/>
          </ac:picMkLst>
        </pc:picChg>
        <pc:picChg chg="add mod">
          <ac:chgData name="Michael,  (Michael, Student M-BIT)" userId="S::michael@student.utwente.nl::a3338e6d-2acd-4611-abd2-3601afad5a5f" providerId="AD" clId="Web-{5459ADA1-78A4-A9A3-3CC2-8175CE4E335F}" dt="2023-04-17T09:49:31.836" v="230" actId="1076"/>
          <ac:picMkLst>
            <pc:docMk/>
            <pc:sldMk cId="4074097256" sldId="262"/>
            <ac:picMk id="11" creationId="{E38750C0-A06B-AFC8-7C63-DC00767B8E9D}"/>
          </ac:picMkLst>
        </pc:picChg>
        <pc:picChg chg="add mod">
          <ac:chgData name="Michael,  (Michael, Student M-BIT)" userId="S::michael@student.utwente.nl::a3338e6d-2acd-4611-abd2-3601afad5a5f" providerId="AD" clId="Web-{5459ADA1-78A4-A9A3-3CC2-8175CE4E335F}" dt="2023-04-17T09:49:31.836" v="231" actId="1076"/>
          <ac:picMkLst>
            <pc:docMk/>
            <pc:sldMk cId="4074097256" sldId="262"/>
            <ac:picMk id="12" creationId="{46C17FEE-7D8E-1148-CECE-963F11E8AD88}"/>
          </ac:picMkLst>
        </pc:picChg>
        <pc:picChg chg="add mod">
          <ac:chgData name="Michael,  (Michael, Student M-BIT)" userId="S::michael@student.utwente.nl::a3338e6d-2acd-4611-abd2-3601afad5a5f" providerId="AD" clId="Web-{5459ADA1-78A4-A9A3-3CC2-8175CE4E335F}" dt="2023-04-17T09:49:31.852" v="232" actId="1076"/>
          <ac:picMkLst>
            <pc:docMk/>
            <pc:sldMk cId="4074097256" sldId="262"/>
            <ac:picMk id="13" creationId="{34C8A960-26D4-E7B9-D52A-B74DB40E81B5}"/>
          </ac:picMkLst>
        </pc:picChg>
      </pc:sldChg>
      <pc:sldChg chg="addSp delSp modSp del">
        <pc:chgData name="Michael,  (Michael, Student M-BIT)" userId="S::michael@student.utwente.nl::a3338e6d-2acd-4611-abd2-3601afad5a5f" providerId="AD" clId="Web-{5459ADA1-78A4-A9A3-3CC2-8175CE4E335F}" dt="2023-04-17T10:04:26.408" v="329"/>
        <pc:sldMkLst>
          <pc:docMk/>
          <pc:sldMk cId="2694038201" sldId="263"/>
        </pc:sldMkLst>
        <pc:spChg chg="mod">
          <ac:chgData name="Michael,  (Michael, Student M-BIT)" userId="S::michael@student.utwente.nl::a3338e6d-2acd-4611-abd2-3601afad5a5f" providerId="AD" clId="Web-{5459ADA1-78A4-A9A3-3CC2-8175CE4E335F}" dt="2023-04-17T09:57:14.396" v="285" actId="20577"/>
          <ac:spMkLst>
            <pc:docMk/>
            <pc:sldMk cId="2694038201" sldId="263"/>
            <ac:spMk id="4" creationId="{13284EDC-6953-D7B4-1DE2-9724B1EF96E0}"/>
          </ac:spMkLst>
        </pc:spChg>
        <pc:picChg chg="add del mod">
          <ac:chgData name="Michael,  (Michael, Student M-BIT)" userId="S::michael@student.utwente.nl::a3338e6d-2acd-4611-abd2-3601afad5a5f" providerId="AD" clId="Web-{5459ADA1-78A4-A9A3-3CC2-8175CE4E335F}" dt="2023-04-17T09:57:24.490" v="290"/>
          <ac:picMkLst>
            <pc:docMk/>
            <pc:sldMk cId="2694038201" sldId="263"/>
            <ac:picMk id="2" creationId="{0278FFBF-F425-7E94-395B-5E443E63479A}"/>
          </ac:picMkLst>
        </pc:picChg>
      </pc:sldChg>
      <pc:sldChg chg="addSp delSp modSp">
        <pc:chgData name="Michael,  (Michael, Student M-BIT)" userId="S::michael@student.utwente.nl::a3338e6d-2acd-4611-abd2-3601afad5a5f" providerId="AD" clId="Web-{5459ADA1-78A4-A9A3-3CC2-8175CE4E335F}" dt="2023-04-17T11:59:48.357" v="522" actId="1076"/>
        <pc:sldMkLst>
          <pc:docMk/>
          <pc:sldMk cId="3592330859" sldId="267"/>
        </pc:sldMkLst>
        <pc:spChg chg="del">
          <ac:chgData name="Michael,  (Michael, Student M-BIT)" userId="S::michael@student.utwente.nl::a3338e6d-2acd-4611-abd2-3601afad5a5f" providerId="AD" clId="Web-{5459ADA1-78A4-A9A3-3CC2-8175CE4E335F}" dt="2023-04-17T09:33:08.465" v="25"/>
          <ac:spMkLst>
            <pc:docMk/>
            <pc:sldMk cId="3592330859" sldId="267"/>
            <ac:spMk id="3" creationId="{FAE384FE-EC01-4581-8009-B017FFE8B631}"/>
          </ac:spMkLst>
        </pc:spChg>
        <pc:spChg chg="mod">
          <ac:chgData name="Michael,  (Michael, Student M-BIT)" userId="S::michael@student.utwente.nl::a3338e6d-2acd-4611-abd2-3601afad5a5f" providerId="AD" clId="Web-{5459ADA1-78A4-A9A3-3CC2-8175CE4E335F}" dt="2023-04-17T10:10:57.794" v="480" actId="14100"/>
          <ac:spMkLst>
            <pc:docMk/>
            <pc:sldMk cId="3592330859" sldId="267"/>
            <ac:spMk id="4" creationId="{13284EDC-6953-D7B4-1DE2-9724B1EF96E0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10:40:02.742" v="498" actId="1076"/>
          <ac:spMkLst>
            <pc:docMk/>
            <pc:sldMk cId="3592330859" sldId="267"/>
            <ac:spMk id="5" creationId="{30360095-FA90-3C70-B46D-2CA692AA853E}"/>
          </ac:spMkLst>
        </pc:spChg>
        <pc:spChg chg="add del mod">
          <ac:chgData name="Michael,  (Michael, Student M-BIT)" userId="S::michael@student.utwente.nl::a3338e6d-2acd-4611-abd2-3601afad5a5f" providerId="AD" clId="Web-{5459ADA1-78A4-A9A3-3CC2-8175CE4E335F}" dt="2023-04-17T10:11:44.045" v="485"/>
          <ac:spMkLst>
            <pc:docMk/>
            <pc:sldMk cId="3592330859" sldId="267"/>
            <ac:spMk id="5" creationId="{E235BB8B-BE42-1962-C245-24CAC83CF02B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10:11:51.404" v="488" actId="14100"/>
          <ac:spMkLst>
            <pc:docMk/>
            <pc:sldMk cId="3592330859" sldId="267"/>
            <ac:spMk id="7" creationId="{DCC9942C-812A-9C5F-10D9-5D3A2DCFBAAD}"/>
          </ac:spMkLst>
        </pc:spChg>
        <pc:spChg chg="add mod">
          <ac:chgData name="Michael,  (Michael, Student M-BIT)" userId="S::michael@student.utwente.nl::a3338e6d-2acd-4611-abd2-3601afad5a5f" providerId="AD" clId="Web-{5459ADA1-78A4-A9A3-3CC2-8175CE4E335F}" dt="2023-04-17T11:59:25.403" v="519" actId="1076"/>
          <ac:spMkLst>
            <pc:docMk/>
            <pc:sldMk cId="3592330859" sldId="267"/>
            <ac:spMk id="8" creationId="{7EBFA325-3D73-3048-45BB-E287A132EF0E}"/>
          </ac:spMkLst>
        </pc:spChg>
        <pc:spChg chg="add">
          <ac:chgData name="Michael,  (Michael, Student M-BIT)" userId="S::michael@student.utwente.nl::a3338e6d-2acd-4611-abd2-3601afad5a5f" providerId="AD" clId="Web-{5459ADA1-78A4-A9A3-3CC2-8175CE4E335F}" dt="2023-04-17T10:12:04.889" v="489"/>
          <ac:spMkLst>
            <pc:docMk/>
            <pc:sldMk cId="3592330859" sldId="267"/>
            <ac:spMk id="9" creationId="{AB8C14FF-66E1-6468-4C14-2ACFC02B31A3}"/>
          </ac:spMkLst>
        </pc:spChg>
        <pc:grpChg chg="add mod">
          <ac:chgData name="Michael,  (Michael, Student M-BIT)" userId="S::michael@student.utwente.nl::a3338e6d-2acd-4611-abd2-3601afad5a5f" providerId="AD" clId="Web-{5459ADA1-78A4-A9A3-3CC2-8175CE4E335F}" dt="2023-04-17T11:59:43.341" v="521" actId="1076"/>
          <ac:grpSpMkLst>
            <pc:docMk/>
            <pc:sldMk cId="3592330859" sldId="267"/>
            <ac:grpSpMk id="10" creationId="{95B3F192-9987-0702-D3B8-E52F37B99347}"/>
          </ac:grpSpMkLst>
        </pc:grpChg>
        <pc:picChg chg="add mod">
          <ac:chgData name="Michael,  (Michael, Student M-BIT)" userId="S::michael@student.utwente.nl::a3338e6d-2acd-4611-abd2-3601afad5a5f" providerId="AD" clId="Web-{5459ADA1-78A4-A9A3-3CC2-8175CE4E335F}" dt="2023-04-17T10:19:16.363" v="493" actId="14100"/>
          <ac:picMkLst>
            <pc:docMk/>
            <pc:sldMk cId="3592330859" sldId="267"/>
            <ac:picMk id="2" creationId="{8050A9B5-4724-732C-F0B0-96DACE645599}"/>
          </ac:picMkLst>
        </pc:picChg>
        <pc:picChg chg="add del mod">
          <ac:chgData name="Michael,  (Michael, Student M-BIT)" userId="S::michael@student.utwente.nl::a3338e6d-2acd-4611-abd2-3601afad5a5f" providerId="AD" clId="Web-{5459ADA1-78A4-A9A3-3CC2-8175CE4E335F}" dt="2023-04-17T11:58:01.979" v="502"/>
          <ac:picMkLst>
            <pc:docMk/>
            <pc:sldMk cId="3592330859" sldId="267"/>
            <ac:picMk id="3" creationId="{07D41079-DB3B-6EEE-4726-FD77773815BD}"/>
          </ac:picMkLst>
        </pc:picChg>
        <pc:picChg chg="add mod">
          <ac:chgData name="Michael,  (Michael, Student M-BIT)" userId="S::michael@student.utwente.nl::a3338e6d-2acd-4611-abd2-3601afad5a5f" providerId="AD" clId="Web-{5459ADA1-78A4-A9A3-3CC2-8175CE4E335F}" dt="2023-04-17T11:59:48.357" v="522" actId="1076"/>
          <ac:picMkLst>
            <pc:docMk/>
            <pc:sldMk cId="3592330859" sldId="267"/>
            <ac:picMk id="6" creationId="{C3B664F6-99BE-67C7-51E8-DA5C0F0C07E4}"/>
          </ac:picMkLst>
        </pc:picChg>
      </pc:sldChg>
      <pc:sldChg chg="addSp delSp modSp add del replId addAnim">
        <pc:chgData name="Michael,  (Michael, Student M-BIT)" userId="S::michael@student.utwente.nl::a3338e6d-2acd-4611-abd2-3601afad5a5f" providerId="AD" clId="Web-{5459ADA1-78A4-A9A3-3CC2-8175CE4E335F}" dt="2023-04-17T10:04:27.377" v="330"/>
        <pc:sldMkLst>
          <pc:docMk/>
          <pc:sldMk cId="1574020186" sldId="268"/>
        </pc:sldMkLst>
        <pc:spChg chg="mod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5" creationId="{1A6B6169-06BF-742F-CB38-81531A9CCD1F}"/>
          </ac:spMkLst>
        </pc:spChg>
        <pc:spChg chg="mod ord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6" creationId="{3F575336-9661-C853-FC9F-9AFD5FCB83EF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107" v="242"/>
          <ac:spMkLst>
            <pc:docMk/>
            <pc:sldMk cId="1574020186" sldId="268"/>
            <ac:spMk id="28" creationId="{D284A420-F50C-4C2C-B88E-E6F4EF504B6E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107" v="242"/>
          <ac:spMkLst>
            <pc:docMk/>
            <pc:sldMk cId="1574020186" sldId="268"/>
            <ac:spMk id="30" creationId="{893A6D2E-5228-4998-9E24-EFCCA024675E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107" v="242"/>
          <ac:spMkLst>
            <pc:docMk/>
            <pc:sldMk cId="1574020186" sldId="268"/>
            <ac:spMk id="36" creationId="{0CE75985-B453-4799-9C62-F9BCA1AAACA5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107" v="242"/>
          <ac:spMkLst>
            <pc:docMk/>
            <pc:sldMk cId="1574020186" sldId="268"/>
            <ac:spMk id="38" creationId="{13A48C6C-3CC4-4EE5-A773-EC1EB7F59CD4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091" v="241"/>
          <ac:spMkLst>
            <pc:docMk/>
            <pc:sldMk cId="1574020186" sldId="268"/>
            <ac:spMk id="45" creationId="{B210AC1D-4063-4C6E-9528-FA9C4C0C18E6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2:32.091" v="241"/>
          <ac:spMkLst>
            <pc:docMk/>
            <pc:sldMk cId="1574020186" sldId="268"/>
            <ac:spMk id="47" creationId="{02F8C595-E68C-4306-AED8-DC7826A0A506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51" creationId="{9F7D5CDA-D291-4307-BF55-1381FED29634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52" creationId="{59B296B9-C5A5-4E4F-9B60-C907B5F1466C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3:33.936" v="252"/>
          <ac:spMkLst>
            <pc:docMk/>
            <pc:sldMk cId="1574020186" sldId="268"/>
            <ac:spMk id="58" creationId="{B65C0385-5E30-4D2E-AF9F-4639659D34E9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3:33.936" v="252"/>
          <ac:spMkLst>
            <pc:docMk/>
            <pc:sldMk cId="1574020186" sldId="268"/>
            <ac:spMk id="60" creationId="{81FB66B5-0DCE-404D-B0A0-E1E48E7BBFD7}"/>
          </ac:spMkLst>
        </pc:spChg>
        <pc:spChg chg="add del">
          <ac:chgData name="Michael,  (Michael, Student M-BIT)" userId="S::michael@student.utwente.nl::a3338e6d-2acd-4611-abd2-3601afad5a5f" providerId="AD" clId="Web-{5459ADA1-78A4-A9A3-3CC2-8175CE4E335F}" dt="2023-04-17T09:53:33.936" v="252"/>
          <ac:spMkLst>
            <pc:docMk/>
            <pc:sldMk cId="1574020186" sldId="268"/>
            <ac:spMk id="62" creationId="{E335820B-3A29-42C5-AA8D-10ECA43CD985}"/>
          </ac:spMkLst>
        </pc:spChg>
        <pc:spChg chg="add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66" creationId="{B210AC1D-4063-4C6E-9528-FA9C4C0C18E6}"/>
          </ac:spMkLst>
        </pc:spChg>
        <pc:spChg chg="add">
          <ac:chgData name="Michael,  (Michael, Student M-BIT)" userId="S::michael@student.utwente.nl::a3338e6d-2acd-4611-abd2-3601afad5a5f" providerId="AD" clId="Web-{5459ADA1-78A4-A9A3-3CC2-8175CE4E335F}" dt="2023-04-17T09:53:33.936" v="253"/>
          <ac:spMkLst>
            <pc:docMk/>
            <pc:sldMk cId="1574020186" sldId="268"/>
            <ac:spMk id="67" creationId="{02F8C595-E68C-4306-AED8-DC7826A0A506}"/>
          </ac:spMkLst>
        </pc:spChg>
        <pc:picChg chg="add del mod ord">
          <ac:chgData name="Michael,  (Michael, Student M-BIT)" userId="S::michael@student.utwente.nl::a3338e6d-2acd-4611-abd2-3601afad5a5f" providerId="AD" clId="Web-{5459ADA1-78A4-A9A3-3CC2-8175CE4E335F}" dt="2023-04-17T09:54:06.187" v="260"/>
          <ac:picMkLst>
            <pc:docMk/>
            <pc:sldMk cId="1574020186" sldId="268"/>
            <ac:picMk id="2" creationId="{68F9E7A0-3F7E-C63B-5FD8-5ECB84D24682}"/>
          </ac:picMkLst>
        </pc:picChg>
        <pc:picChg chg="del mod ord">
          <ac:chgData name="Michael,  (Michael, Student M-BIT)" userId="S::michael@student.utwente.nl::a3338e6d-2acd-4611-abd2-3601afad5a5f" providerId="AD" clId="Web-{5459ADA1-78A4-A9A3-3CC2-8175CE4E335F}" dt="2023-04-17T09:53:12.795" v="243"/>
          <ac:picMkLst>
            <pc:docMk/>
            <pc:sldMk cId="1574020186" sldId="268"/>
            <ac:picMk id="7" creationId="{7F7F8E33-4ACA-6486-4E06-3DD972549570}"/>
          </ac:picMkLst>
        </pc:picChg>
        <pc:cxnChg chg="add del">
          <ac:chgData name="Michael,  (Michael, Student M-BIT)" userId="S::michael@student.utwente.nl::a3338e6d-2acd-4611-abd2-3601afad5a5f" providerId="AD" clId="Web-{5459ADA1-78A4-A9A3-3CC2-8175CE4E335F}" dt="2023-04-17T09:52:32.107" v="242"/>
          <ac:cxnSpMkLst>
            <pc:docMk/>
            <pc:sldMk cId="1574020186" sldId="268"/>
            <ac:cxnSpMk id="32" creationId="{3ADB48DB-8E25-4F2F-8C02-5B793937255F}"/>
          </ac:cxnSpMkLst>
        </pc:cxnChg>
        <pc:cxnChg chg="add del">
          <ac:chgData name="Michael,  (Michael, Student M-BIT)" userId="S::michael@student.utwente.nl::a3338e6d-2acd-4611-abd2-3601afad5a5f" providerId="AD" clId="Web-{5459ADA1-78A4-A9A3-3CC2-8175CE4E335F}" dt="2023-04-17T09:52:32.107" v="242"/>
          <ac:cxnSpMkLst>
            <pc:docMk/>
            <pc:sldMk cId="1574020186" sldId="268"/>
            <ac:cxnSpMk id="34" creationId="{C32BA7E3-7313-49C8-A245-A85BDEB13EB3}"/>
          </ac:cxnSpMkLst>
        </pc:cxnChg>
        <pc:cxnChg chg="add del">
          <ac:chgData name="Michael,  (Michael, Student M-BIT)" userId="S::michael@student.utwente.nl::a3338e6d-2acd-4611-abd2-3601afad5a5f" providerId="AD" clId="Web-{5459ADA1-78A4-A9A3-3CC2-8175CE4E335F}" dt="2023-04-17T09:52:32.107" v="242"/>
          <ac:cxnSpMkLst>
            <pc:docMk/>
            <pc:sldMk cId="1574020186" sldId="268"/>
            <ac:cxnSpMk id="40" creationId="{758C09C9-1B33-444F-B38B-9D669B9A1A9C}"/>
          </ac:cxnSpMkLst>
        </pc:cxnChg>
        <pc:cxnChg chg="add del">
          <ac:chgData name="Michael,  (Michael, Student M-BIT)" userId="S::michael@student.utwente.nl::a3338e6d-2acd-4611-abd2-3601afad5a5f" providerId="AD" clId="Web-{5459ADA1-78A4-A9A3-3CC2-8175CE4E335F}" dt="2023-04-17T09:52:32.091" v="241"/>
          <ac:cxnSpMkLst>
            <pc:docMk/>
            <pc:sldMk cId="1574020186" sldId="268"/>
            <ac:cxnSpMk id="49" creationId="{E58B1629-F209-47B0-BA59-6BD937DBB08F}"/>
          </ac:cxnSpMkLst>
        </pc:cxnChg>
        <pc:cxnChg chg="add del">
          <ac:chgData name="Michael,  (Michael, Student M-BIT)" userId="S::michael@student.utwente.nl::a3338e6d-2acd-4611-abd2-3601afad5a5f" providerId="AD" clId="Web-{5459ADA1-78A4-A9A3-3CC2-8175CE4E335F}" dt="2023-04-17T09:53:33.936" v="253"/>
          <ac:cxnSpMkLst>
            <pc:docMk/>
            <pc:sldMk cId="1574020186" sldId="268"/>
            <ac:cxnSpMk id="53" creationId="{E58B1629-F209-47B0-BA59-6BD937DBB08F}"/>
          </ac:cxnSpMkLst>
        </pc:cxnChg>
        <pc:cxnChg chg="add del">
          <ac:chgData name="Michael,  (Michael, Student M-BIT)" userId="S::michael@student.utwente.nl::a3338e6d-2acd-4611-abd2-3601afad5a5f" providerId="AD" clId="Web-{5459ADA1-78A4-A9A3-3CC2-8175CE4E335F}" dt="2023-04-17T09:53:33.936" v="252"/>
          <ac:cxnSpMkLst>
            <pc:docMk/>
            <pc:sldMk cId="1574020186" sldId="268"/>
            <ac:cxnSpMk id="64" creationId="{E58B1629-F209-47B0-BA59-6BD937DBB08F}"/>
          </ac:cxnSpMkLst>
        </pc:cxnChg>
        <pc:cxnChg chg="add">
          <ac:chgData name="Michael,  (Michael, Student M-BIT)" userId="S::michael@student.utwente.nl::a3338e6d-2acd-4611-abd2-3601afad5a5f" providerId="AD" clId="Web-{5459ADA1-78A4-A9A3-3CC2-8175CE4E335F}" dt="2023-04-17T09:53:33.936" v="253"/>
          <ac:cxnSpMkLst>
            <pc:docMk/>
            <pc:sldMk cId="1574020186" sldId="268"/>
            <ac:cxnSpMk id="68" creationId="{E58B1629-F209-47B0-BA59-6BD937DBB08F}"/>
          </ac:cxnSpMkLst>
        </pc:cxnChg>
      </pc:sldChg>
      <pc:sldChg chg="del">
        <pc:chgData name="Michael,  (Michael, Student M-BIT)" userId="S::michael@student.utwente.nl::a3338e6d-2acd-4611-abd2-3601afad5a5f" providerId="AD" clId="Web-{5459ADA1-78A4-A9A3-3CC2-8175CE4E335F}" dt="2023-04-17T09:33:22.872" v="27"/>
        <pc:sldMkLst>
          <pc:docMk/>
          <pc:sldMk cId="2647126564" sldId="268"/>
        </pc:sldMkLst>
      </pc:sldChg>
      <pc:sldChg chg="addSp delSp modSp add del replId">
        <pc:chgData name="Michael,  (Michael, Student M-BIT)" userId="S::michael@student.utwente.nl::a3338e6d-2acd-4611-abd2-3601afad5a5f" providerId="AD" clId="Web-{5459ADA1-78A4-A9A3-3CC2-8175CE4E335F}" dt="2023-04-17T10:10:36.746" v="473" actId="1076"/>
        <pc:sldMkLst>
          <pc:docMk/>
          <pc:sldMk cId="97447100" sldId="269"/>
        </pc:sldMkLst>
        <pc:spChg chg="mod">
          <ac:chgData name="Michael,  (Michael, Student M-BIT)" userId="S::michael@student.utwente.nl::a3338e6d-2acd-4611-abd2-3601afad5a5f" providerId="AD" clId="Web-{5459ADA1-78A4-A9A3-3CC2-8175CE4E335F}" dt="2023-04-17T10:10:36.746" v="473" actId="1076"/>
          <ac:spMkLst>
            <pc:docMk/>
            <pc:sldMk cId="97447100" sldId="269"/>
            <ac:spMk id="5" creationId="{1A6B6169-06BF-742F-CB38-81531A9CCD1F}"/>
          </ac:spMkLst>
        </pc:spChg>
        <pc:spChg chg="mod">
          <ac:chgData name="Michael,  (Michael, Student M-BIT)" userId="S::michael@student.utwente.nl::a3338e6d-2acd-4611-abd2-3601afad5a5f" providerId="AD" clId="Web-{5459ADA1-78A4-A9A3-3CC2-8175CE4E335F}" dt="2023-04-17T10:10:23.543" v="469" actId="1076"/>
          <ac:spMkLst>
            <pc:docMk/>
            <pc:sldMk cId="97447100" sldId="269"/>
            <ac:spMk id="6" creationId="{3F575336-9661-C853-FC9F-9AFD5FCB83EF}"/>
          </ac:spMkLst>
        </pc:spChg>
        <pc:picChg chg="add del mod">
          <ac:chgData name="Michael,  (Michael, Student M-BIT)" userId="S::michael@student.utwente.nl::a3338e6d-2acd-4611-abd2-3601afad5a5f" providerId="AD" clId="Web-{5459ADA1-78A4-A9A3-3CC2-8175CE4E335F}" dt="2023-04-17T09:54:40.391" v="266"/>
          <ac:picMkLst>
            <pc:docMk/>
            <pc:sldMk cId="97447100" sldId="269"/>
            <ac:picMk id="2" creationId="{F42A71E9-8184-74DD-AC73-64EFA73AD570}"/>
          </ac:picMkLst>
        </pc:picChg>
        <pc:picChg chg="add del mod">
          <ac:chgData name="Michael,  (Michael, Student M-BIT)" userId="S::michael@student.utwente.nl::a3338e6d-2acd-4611-abd2-3601afad5a5f" providerId="AD" clId="Web-{5459ADA1-78A4-A9A3-3CC2-8175CE4E335F}" dt="2023-04-17T09:57:51.553" v="294"/>
          <ac:picMkLst>
            <pc:docMk/>
            <pc:sldMk cId="97447100" sldId="269"/>
            <ac:picMk id="3" creationId="{33B3A2D5-0333-E1B8-8780-AEEBADEE2DC2}"/>
          </ac:picMkLst>
        </pc:picChg>
        <pc:picChg chg="add mod modCrop">
          <ac:chgData name="Michael,  (Michael, Student M-BIT)" userId="S::michael@student.utwente.nl::a3338e6d-2acd-4611-abd2-3601afad5a5f" providerId="AD" clId="Web-{5459ADA1-78A4-A9A3-3CC2-8175CE4E335F}" dt="2023-04-17T09:59:12.040" v="309" actId="14100"/>
          <ac:picMkLst>
            <pc:docMk/>
            <pc:sldMk cId="97447100" sldId="269"/>
            <ac:picMk id="4" creationId="{EFE02122-51BF-8029-02A7-D0F919AF0110}"/>
          </ac:picMkLst>
        </pc:picChg>
        <pc:picChg chg="del">
          <ac:chgData name="Michael,  (Michael, Student M-BIT)" userId="S::michael@student.utwente.nl::a3338e6d-2acd-4611-abd2-3601afad5a5f" providerId="AD" clId="Web-{5459ADA1-78A4-A9A3-3CC2-8175CE4E335F}" dt="2023-04-17T09:54:08.578" v="261"/>
          <ac:picMkLst>
            <pc:docMk/>
            <pc:sldMk cId="97447100" sldId="269"/>
            <ac:picMk id="7" creationId="{7F7F8E33-4ACA-6486-4E06-3DD972549570}"/>
          </ac:picMkLst>
        </pc:picChg>
      </pc:sldChg>
      <pc:sldChg chg="add del replId">
        <pc:chgData name="Michael,  (Michael, Student M-BIT)" userId="S::michael@student.utwente.nl::a3338e6d-2acd-4611-abd2-3601afad5a5f" providerId="AD" clId="Web-{5459ADA1-78A4-A9A3-3CC2-8175CE4E335F}" dt="2023-04-17T09:53:56.312" v="258"/>
        <pc:sldMkLst>
          <pc:docMk/>
          <pc:sldMk cId="4147042396" sldId="269"/>
        </pc:sldMkLst>
      </pc:sldChg>
    </pc:docChg>
  </pc:docChgLst>
  <pc:docChgLst>
    <pc:chgData name="Michael,  (Michael, Student M-BIT)" userId="S::michael@student.utwente.nl::a3338e6d-2acd-4611-abd2-3601afad5a5f" providerId="AD" clId="Web-{48374809-81E1-3A7E-8CE9-04FECF2A4B56}"/>
    <pc:docChg chg="addSld delSld modSld sldOrd">
      <pc:chgData name="Michael,  (Michael, Student M-BIT)" userId="S::michael@student.utwente.nl::a3338e6d-2acd-4611-abd2-3601afad5a5f" providerId="AD" clId="Web-{48374809-81E1-3A7E-8CE9-04FECF2A4B56}" dt="2023-04-17T07:24:48.596" v="2350"/>
      <pc:docMkLst>
        <pc:docMk/>
      </pc:docMkLst>
      <pc:sldChg chg="addSp delSp modSp">
        <pc:chgData name="Michael,  (Michael, Student M-BIT)" userId="S::michael@student.utwente.nl::a3338e6d-2acd-4611-abd2-3601afad5a5f" providerId="AD" clId="Web-{48374809-81E1-3A7E-8CE9-04FECF2A4B56}" dt="2023-04-16T12:05:03.588" v="949" actId="1076"/>
        <pc:sldMkLst>
          <pc:docMk/>
          <pc:sldMk cId="4222382332" sldId="260"/>
        </pc:sldMkLst>
        <pc:spChg chg="mod topLvl">
          <ac:chgData name="Michael,  (Michael, Student M-BIT)" userId="S::michael@student.utwente.nl::a3338e6d-2acd-4611-abd2-3601afad5a5f" providerId="AD" clId="Web-{48374809-81E1-3A7E-8CE9-04FECF2A4B56}" dt="2023-04-16T12:04:28.978" v="942" actId="14100"/>
          <ac:spMkLst>
            <pc:docMk/>
            <pc:sldMk cId="4222382332" sldId="260"/>
            <ac:spMk id="3" creationId="{70D3EF03-0121-8D25-05AD-E146981F51A3}"/>
          </ac:spMkLst>
        </pc:spChg>
        <pc:spChg chg="mod topLvl">
          <ac:chgData name="Michael,  (Michael, Student M-BIT)" userId="S::michael@student.utwente.nl::a3338e6d-2acd-4611-abd2-3601afad5a5f" providerId="AD" clId="Web-{48374809-81E1-3A7E-8CE9-04FECF2A4B56}" dt="2023-04-16T11:13:52.717" v="238" actId="1076"/>
          <ac:spMkLst>
            <pc:docMk/>
            <pc:sldMk cId="4222382332" sldId="260"/>
            <ac:spMk id="5" creationId="{D172F54B-FB72-9940-954B-66628EFAD857}"/>
          </ac:spMkLst>
        </pc:spChg>
        <pc:spChg chg="mod">
          <ac:chgData name="Michael,  (Michael, Student M-BIT)" userId="S::michael@student.utwente.nl::a3338e6d-2acd-4611-abd2-3601afad5a5f" providerId="AD" clId="Web-{48374809-81E1-3A7E-8CE9-04FECF2A4B56}" dt="2023-04-16T12:04:55.448" v="946" actId="1076"/>
          <ac:spMkLst>
            <pc:docMk/>
            <pc:sldMk cId="4222382332" sldId="260"/>
            <ac:spMk id="6" creationId="{EB9705D2-7986-A38A-29A3-74D7163C2972}"/>
          </ac:spMkLst>
        </pc:spChg>
        <pc:spChg chg="mod">
          <ac:chgData name="Michael,  (Michael, Student M-BIT)" userId="S::michael@student.utwente.nl::a3338e6d-2acd-4611-abd2-3601afad5a5f" providerId="AD" clId="Web-{48374809-81E1-3A7E-8CE9-04FECF2A4B56}" dt="2023-04-16T10:41:23.576" v="205" actId="1076"/>
          <ac:spMkLst>
            <pc:docMk/>
            <pc:sldMk cId="4222382332" sldId="260"/>
            <ac:spMk id="7" creationId="{7BCA152A-457B-32AF-8B38-6BFC92300F1E}"/>
          </ac:spMkLst>
        </pc:spChg>
        <pc:spChg chg="mod topLvl">
          <ac:chgData name="Michael,  (Michael, Student M-BIT)" userId="S::michael@student.utwente.nl::a3338e6d-2acd-4611-abd2-3601afad5a5f" providerId="AD" clId="Web-{48374809-81E1-3A7E-8CE9-04FECF2A4B56}" dt="2023-04-16T10:39:42.979" v="190" actId="1076"/>
          <ac:spMkLst>
            <pc:docMk/>
            <pc:sldMk cId="4222382332" sldId="260"/>
            <ac:spMk id="8" creationId="{B1322106-F190-DF60-84A0-9EE8483F81E0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0:38:23.321" v="181" actId="1076"/>
          <ac:spMkLst>
            <pc:docMk/>
            <pc:sldMk cId="4222382332" sldId="260"/>
            <ac:spMk id="14" creationId="{8A69E9BE-E521-0256-AD7A-25E113E54AF0}"/>
          </ac:spMkLst>
        </pc:spChg>
        <pc:grpChg chg="add del mod">
          <ac:chgData name="Michael,  (Michael, Student M-BIT)" userId="S::michael@student.utwente.nl::a3338e6d-2acd-4611-abd2-3601afad5a5f" providerId="AD" clId="Web-{48374809-81E1-3A7E-8CE9-04FECF2A4B56}" dt="2023-04-16T11:01:48.677" v="216"/>
          <ac:grpSpMkLst>
            <pc:docMk/>
            <pc:sldMk cId="4222382332" sldId="260"/>
            <ac:grpSpMk id="9" creationId="{65FB68B4-8600-8870-89EB-A1491B9F76D1}"/>
          </ac:grpSpMkLst>
        </pc:grpChg>
        <pc:grpChg chg="add del mod">
          <ac:chgData name="Michael,  (Michael, Student M-BIT)" userId="S::michael@student.utwente.nl::a3338e6d-2acd-4611-abd2-3601afad5a5f" providerId="AD" clId="Web-{48374809-81E1-3A7E-8CE9-04FECF2A4B56}" dt="2023-04-16T10:39:14.650" v="187"/>
          <ac:grpSpMkLst>
            <pc:docMk/>
            <pc:sldMk cId="4222382332" sldId="260"/>
            <ac:grpSpMk id="12" creationId="{5E9954E9-9C8A-B823-CF87-4A26FAEAE04B}"/>
          </ac:grpSpMkLst>
        </pc:grpChg>
        <pc:grpChg chg="add del mod">
          <ac:chgData name="Michael,  (Michael, Student M-BIT)" userId="S::michael@student.utwente.nl::a3338e6d-2acd-4611-abd2-3601afad5a5f" providerId="AD" clId="Web-{48374809-81E1-3A7E-8CE9-04FECF2A4B56}" dt="2023-04-16T11:12:55.918" v="226"/>
          <ac:grpSpMkLst>
            <pc:docMk/>
            <pc:sldMk cId="4222382332" sldId="260"/>
            <ac:grpSpMk id="12" creationId="{F5D95F23-2BC9-4A64-4A02-2CFB7FF0A2B6}"/>
          </ac:grpSpMkLst>
        </pc:grpChg>
        <pc:grpChg chg="add mod">
          <ac:chgData name="Michael,  (Michael, Student M-BIT)" userId="S::michael@student.utwente.nl::a3338e6d-2acd-4611-abd2-3601afad5a5f" providerId="AD" clId="Web-{48374809-81E1-3A7E-8CE9-04FECF2A4B56}" dt="2023-04-16T12:04:55.479" v="947" actId="1076"/>
          <ac:grpSpMkLst>
            <pc:docMk/>
            <pc:sldMk cId="4222382332" sldId="260"/>
            <ac:grpSpMk id="16" creationId="{F0BA5BC6-EE8D-5694-1DCA-AF8D7C37F7CE}"/>
          </ac:grpSpMkLst>
        </pc:grpChg>
        <pc:grpChg chg="add mod">
          <ac:chgData name="Michael,  (Michael, Student M-BIT)" userId="S::michael@student.utwente.nl::a3338e6d-2acd-4611-abd2-3601afad5a5f" providerId="AD" clId="Web-{48374809-81E1-3A7E-8CE9-04FECF2A4B56}" dt="2023-04-16T12:04:55.510" v="948" actId="1076"/>
          <ac:grpSpMkLst>
            <pc:docMk/>
            <pc:sldMk cId="4222382332" sldId="260"/>
            <ac:grpSpMk id="17" creationId="{6D2EBFFC-A075-5FC4-5315-6A26375F2E99}"/>
          </ac:grpSpMkLst>
        </pc:grpChg>
        <pc:grpChg chg="add">
          <ac:chgData name="Michael,  (Michael, Student M-BIT)" userId="S::michael@student.utwente.nl::a3338e6d-2acd-4611-abd2-3601afad5a5f" providerId="AD" clId="Web-{48374809-81E1-3A7E-8CE9-04FECF2A4B56}" dt="2023-04-16T11:13:55.701" v="243"/>
          <ac:grpSpMkLst>
            <pc:docMk/>
            <pc:sldMk cId="4222382332" sldId="260"/>
            <ac:grpSpMk id="18" creationId="{1B7760B0-7EBA-B59C-189C-CE5975202E3C}"/>
          </ac:grpSpMkLst>
        </pc:grpChg>
        <pc:picChg chg="mod topLvl">
          <ac:chgData name="Michael,  (Michael, Student M-BIT)" userId="S::michael@student.utwente.nl::a3338e6d-2acd-4611-abd2-3601afad5a5f" providerId="AD" clId="Web-{48374809-81E1-3A7E-8CE9-04FECF2A4B56}" dt="2023-04-16T12:04:40.432" v="943" actId="1076"/>
          <ac:picMkLst>
            <pc:docMk/>
            <pc:sldMk cId="4222382332" sldId="260"/>
            <ac:picMk id="2" creationId="{6C8951C2-A849-F655-7145-21CB7D2A8E89}"/>
          </ac:picMkLst>
        </pc:picChg>
        <pc:picChg chg="add mod topLvl">
          <ac:chgData name="Michael,  (Michael, Student M-BIT)" userId="S::michael@student.utwente.nl::a3338e6d-2acd-4611-abd2-3601afad5a5f" providerId="AD" clId="Web-{48374809-81E1-3A7E-8CE9-04FECF2A4B56}" dt="2023-04-16T11:13:52.763" v="241" actId="1076"/>
          <ac:picMkLst>
            <pc:docMk/>
            <pc:sldMk cId="4222382332" sldId="260"/>
            <ac:picMk id="10" creationId="{45662CFB-9CC1-570E-C8BD-1B68F20D31B3}"/>
          </ac:picMkLst>
        </pc:picChg>
        <pc:picChg chg="add mod topLvl modCrop">
          <ac:chgData name="Michael,  (Michael, Student M-BIT)" userId="S::michael@student.utwente.nl::a3338e6d-2acd-4611-abd2-3601afad5a5f" providerId="AD" clId="Web-{48374809-81E1-3A7E-8CE9-04FECF2A4B56}" dt="2023-04-16T10:39:26.135" v="189"/>
          <ac:picMkLst>
            <pc:docMk/>
            <pc:sldMk cId="4222382332" sldId="260"/>
            <ac:picMk id="11" creationId="{D164FC32-F1D9-D7F2-B214-928B8ED68E0C}"/>
          </ac:picMkLst>
        </pc:picChg>
        <pc:picChg chg="add mod">
          <ac:chgData name="Michael,  (Michael, Student M-BIT)" userId="S::michael@student.utwente.nl::a3338e6d-2acd-4611-abd2-3601afad5a5f" providerId="AD" clId="Web-{48374809-81E1-3A7E-8CE9-04FECF2A4B56}" dt="2023-04-16T11:13:52.748" v="240" actId="1076"/>
          <ac:picMkLst>
            <pc:docMk/>
            <pc:sldMk cId="4222382332" sldId="260"/>
            <ac:picMk id="13" creationId="{D3C8A63B-8F47-9713-F29F-B9C2322B2563}"/>
          </ac:picMkLst>
        </pc:picChg>
        <pc:picChg chg="add mod">
          <ac:chgData name="Michael,  (Michael, Student M-BIT)" userId="S::michael@student.utwente.nl::a3338e6d-2acd-4611-abd2-3601afad5a5f" providerId="AD" clId="Web-{48374809-81E1-3A7E-8CE9-04FECF2A4B56}" dt="2023-04-16T10:40:12.136" v="195" actId="1076"/>
          <ac:picMkLst>
            <pc:docMk/>
            <pc:sldMk cId="4222382332" sldId="260"/>
            <ac:picMk id="15" creationId="{52D94F9D-F18E-AB51-7C7C-19AAEB3758D5}"/>
          </ac:picMkLst>
        </pc:picChg>
        <pc:cxnChg chg="add mod">
          <ac:chgData name="Michael,  (Michael, Student M-BIT)" userId="S::michael@student.utwente.nl::a3338e6d-2acd-4611-abd2-3601afad5a5f" providerId="AD" clId="Web-{48374809-81E1-3A7E-8CE9-04FECF2A4B56}" dt="2023-04-16T12:05:03.588" v="949" actId="1076"/>
          <ac:cxnSpMkLst>
            <pc:docMk/>
            <pc:sldMk cId="4222382332" sldId="260"/>
            <ac:cxnSpMk id="19" creationId="{C963A450-5E04-8064-EE66-47121DDE74F3}"/>
          </ac:cxnSpMkLst>
        </pc:cxnChg>
      </pc:sldChg>
      <pc:sldChg chg="addSp delSp modSp">
        <pc:chgData name="Michael,  (Michael, Student M-BIT)" userId="S::michael@student.utwente.nl::a3338e6d-2acd-4611-abd2-3601afad5a5f" providerId="AD" clId="Web-{48374809-81E1-3A7E-8CE9-04FECF2A4B56}" dt="2023-04-17T07:21:24.432" v="2188" actId="20577"/>
        <pc:sldMkLst>
          <pc:docMk/>
          <pc:sldMk cId="3977756492" sldId="261"/>
        </pc:sldMkLst>
        <pc:spChg chg="add del mod">
          <ac:chgData name="Michael,  (Michael, Student M-BIT)" userId="S::michael@student.utwente.nl::a3338e6d-2acd-4611-abd2-3601afad5a5f" providerId="AD" clId="Web-{48374809-81E1-3A7E-8CE9-04FECF2A4B56}" dt="2023-04-16T11:33:03.188" v="370"/>
          <ac:spMkLst>
            <pc:docMk/>
            <pc:sldMk cId="3977756492" sldId="261"/>
            <ac:spMk id="2" creationId="{F7ADD5BB-2C10-FBFF-5D58-6E6DF248BD1F}"/>
          </ac:spMkLst>
        </pc:spChg>
        <pc:spChg chg="add del mod">
          <ac:chgData name="Michael,  (Michael, Student M-BIT)" userId="S::michael@student.utwente.nl::a3338e6d-2acd-4611-abd2-3601afad5a5f" providerId="AD" clId="Web-{48374809-81E1-3A7E-8CE9-04FECF2A4B56}" dt="2023-04-16T11:28:42.924" v="311"/>
          <ac:spMkLst>
            <pc:docMk/>
            <pc:sldMk cId="3977756492" sldId="261"/>
            <ac:spMk id="3" creationId="{8E4E2429-244A-3B94-ADC2-5A2B7EA86BEE}"/>
          </ac:spMkLst>
        </pc:spChg>
        <pc:spChg chg="mod">
          <ac:chgData name="Michael,  (Michael, Student M-BIT)" userId="S::michael@student.utwente.nl::a3338e6d-2acd-4611-abd2-3601afad5a5f" providerId="AD" clId="Web-{48374809-81E1-3A7E-8CE9-04FECF2A4B56}" dt="2023-04-16T11:53:37.847" v="737" actId="1076"/>
          <ac:spMkLst>
            <pc:docMk/>
            <pc:sldMk cId="3977756492" sldId="261"/>
            <ac:spMk id="4" creationId="{13284EDC-6953-D7B4-1DE2-9724B1EF96E0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45.220" v="996" actId="1076"/>
          <ac:spMkLst>
            <pc:docMk/>
            <pc:sldMk cId="3977756492" sldId="261"/>
            <ac:spMk id="5" creationId="{580BA04F-D19E-0A8F-1427-BE9EB9CBAD74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21.360" v="987" actId="1076"/>
          <ac:spMkLst>
            <pc:docMk/>
            <pc:sldMk cId="3977756492" sldId="261"/>
            <ac:spMk id="6" creationId="{517DA503-49A2-FA71-9854-40A2CA3519A9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21.375" v="988" actId="1076"/>
          <ac:spMkLst>
            <pc:docMk/>
            <pc:sldMk cId="3977756492" sldId="261"/>
            <ac:spMk id="9" creationId="{F0CC85E3-29EA-3663-0A50-70EAEC3F73F6}"/>
          </ac:spMkLst>
        </pc:spChg>
        <pc:spChg chg="add del mod">
          <ac:chgData name="Michael,  (Michael, Student M-BIT)" userId="S::michael@student.utwente.nl::a3338e6d-2acd-4611-abd2-3601afad5a5f" providerId="AD" clId="Web-{48374809-81E1-3A7E-8CE9-04FECF2A4B56}" dt="2023-04-16T11:31:51.061" v="334"/>
          <ac:spMkLst>
            <pc:docMk/>
            <pc:sldMk cId="3977756492" sldId="261"/>
            <ac:spMk id="10" creationId="{18744FE4-1AA4-44E4-7561-386604C50D18}"/>
          </ac:spMkLst>
        </pc:spChg>
        <pc:spChg chg="add del mod">
          <ac:chgData name="Michael,  (Michael, Student M-BIT)" userId="S::michael@student.utwente.nl::a3338e6d-2acd-4611-abd2-3601afad5a5f" providerId="AD" clId="Web-{48374809-81E1-3A7E-8CE9-04FECF2A4B56}" dt="2023-04-16T11:40:19.950" v="518"/>
          <ac:spMkLst>
            <pc:docMk/>
            <pc:sldMk cId="3977756492" sldId="261"/>
            <ac:spMk id="11" creationId="{643D4F44-8264-9FB0-EF91-BBDDACD2E32E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10:24.472" v="1012" actId="1076"/>
          <ac:spMkLst>
            <pc:docMk/>
            <pc:sldMk cId="3977756492" sldId="261"/>
            <ac:spMk id="12" creationId="{579A9B54-E9F9-8D44-63AE-A869A26E5EC9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21.391" v="989" actId="1076"/>
          <ac:spMkLst>
            <pc:docMk/>
            <pc:sldMk cId="3977756492" sldId="261"/>
            <ac:spMk id="13" creationId="{34496327-6284-2718-B640-0018FD486C60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21.406" v="990" actId="1076"/>
          <ac:spMkLst>
            <pc:docMk/>
            <pc:sldMk cId="3977756492" sldId="261"/>
            <ac:spMk id="14" creationId="{ACBBFAF8-2221-8157-F3F7-3FE60AB0E6B6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8:21.422" v="991" actId="1076"/>
          <ac:spMkLst>
            <pc:docMk/>
            <pc:sldMk cId="3977756492" sldId="261"/>
            <ac:spMk id="15" creationId="{67DFC374-5514-0AF3-04DC-07ACC6BBA1CC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7:29.249" v="967" actId="1076"/>
          <ac:spMkLst>
            <pc:docMk/>
            <pc:sldMk cId="3977756492" sldId="261"/>
            <ac:spMk id="20" creationId="{00C23F39-4EA1-E223-D55F-A1C0C0131B4E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6:11.856" v="957" actId="1076"/>
          <ac:spMkLst>
            <pc:docMk/>
            <pc:sldMk cId="3977756492" sldId="261"/>
            <ac:spMk id="21" creationId="{0A2FDA3A-C74B-C5B7-8DD1-915F744B8C3D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07:08.498" v="964" actId="1076"/>
          <ac:spMkLst>
            <pc:docMk/>
            <pc:sldMk cId="3977756492" sldId="261"/>
            <ac:spMk id="22" creationId="{A645B12E-95B4-57E9-44B3-963696AD2667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8:18:48.026" v="2058" actId="20577"/>
          <ac:spMkLst>
            <pc:docMk/>
            <pc:sldMk cId="3977756492" sldId="261"/>
            <ac:spMk id="23" creationId="{93AD58DF-C56D-479F-C493-34FF6FEE3627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7T07:21:24.432" v="2188" actId="20577"/>
          <ac:spMkLst>
            <pc:docMk/>
            <pc:sldMk cId="3977756492" sldId="261"/>
            <ac:spMk id="33" creationId="{0D00597C-8E63-5C3B-25D4-9B04C3B7C775}"/>
          </ac:spMkLst>
        </pc:spChg>
        <pc:grpChg chg="add mod">
          <ac:chgData name="Michael,  (Michael, Student M-BIT)" userId="S::michael@student.utwente.nl::a3338e6d-2acd-4611-abd2-3601afad5a5f" providerId="AD" clId="Web-{48374809-81E1-3A7E-8CE9-04FECF2A4B56}" dt="2023-04-16T12:08:45.298" v="1000" actId="1076"/>
          <ac:grpSpMkLst>
            <pc:docMk/>
            <pc:sldMk cId="3977756492" sldId="261"/>
            <ac:grpSpMk id="35" creationId="{06A5D62C-91C1-1864-10E4-52F9B9269002}"/>
          </ac:grpSpMkLst>
        </pc:grpChg>
        <pc:grpChg chg="add mod">
          <ac:chgData name="Michael,  (Michael, Student M-BIT)" userId="S::michael@student.utwente.nl::a3338e6d-2acd-4611-abd2-3601afad5a5f" providerId="AD" clId="Web-{48374809-81E1-3A7E-8CE9-04FECF2A4B56}" dt="2023-04-16T12:08:45.329" v="1001" actId="1076"/>
          <ac:grpSpMkLst>
            <pc:docMk/>
            <pc:sldMk cId="3977756492" sldId="261"/>
            <ac:grpSpMk id="37" creationId="{2064AA73-FB79-76D2-204E-7390A70D62A5}"/>
          </ac:grpSpMkLst>
        </pc:grpChg>
        <pc:grpChg chg="add mod">
          <ac:chgData name="Michael,  (Michael, Student M-BIT)" userId="S::michael@student.utwente.nl::a3338e6d-2acd-4611-abd2-3601afad5a5f" providerId="AD" clId="Web-{48374809-81E1-3A7E-8CE9-04FECF2A4B56}" dt="2023-04-16T12:08:45.282" v="999" actId="1076"/>
          <ac:grpSpMkLst>
            <pc:docMk/>
            <pc:sldMk cId="3977756492" sldId="261"/>
            <ac:grpSpMk id="38" creationId="{75F885B2-62A9-99A0-3D1C-71A519CBC776}"/>
          </ac:grpSpMkLst>
        </pc:grpChg>
        <pc:grpChg chg="add mod">
          <ac:chgData name="Michael,  (Michael, Student M-BIT)" userId="S::michael@student.utwente.nl::a3338e6d-2acd-4611-abd2-3601afad5a5f" providerId="AD" clId="Web-{48374809-81E1-3A7E-8CE9-04FECF2A4B56}" dt="2023-04-16T12:10:24.535" v="1013" actId="1076"/>
          <ac:grpSpMkLst>
            <pc:docMk/>
            <pc:sldMk cId="3977756492" sldId="261"/>
            <ac:grpSpMk id="40" creationId="{5BD3B728-2487-F986-2A57-BB62C2A5CF98}"/>
          </ac:grpSpMkLst>
        </pc:grpChg>
        <pc:picChg chg="add del mod">
          <ac:chgData name="Michael,  (Michael, Student M-BIT)" userId="S::michael@student.utwente.nl::a3338e6d-2acd-4611-abd2-3601afad5a5f" providerId="AD" clId="Web-{48374809-81E1-3A7E-8CE9-04FECF2A4B56}" dt="2023-04-16T11:28:34.626" v="308"/>
          <ac:picMkLst>
            <pc:docMk/>
            <pc:sldMk cId="3977756492" sldId="261"/>
            <ac:picMk id="8" creationId="{380DC80D-A3DC-157E-2E0E-C8491D27E94E}"/>
          </ac:picMkLst>
        </pc:picChg>
        <pc:picChg chg="add mod">
          <ac:chgData name="Michael,  (Michael, Student M-BIT)" userId="S::michael@student.utwente.nl::a3338e6d-2acd-4611-abd2-3601afad5a5f" providerId="AD" clId="Web-{48374809-81E1-3A7E-8CE9-04FECF2A4B56}" dt="2023-04-16T12:00:18.815" v="902" actId="1076"/>
          <ac:picMkLst>
            <pc:docMk/>
            <pc:sldMk cId="3977756492" sldId="261"/>
            <ac:picMk id="27" creationId="{97B363C6-0BD4-DE33-44AA-E927274A90FA}"/>
          </ac:picMkLst>
        </pc:picChg>
        <pc:picChg chg="add mod modCrop">
          <ac:chgData name="Michael,  (Michael, Student M-BIT)" userId="S::michael@student.utwente.nl::a3338e6d-2acd-4611-abd2-3601afad5a5f" providerId="AD" clId="Web-{48374809-81E1-3A7E-8CE9-04FECF2A4B56}" dt="2023-04-16T12:06:11.887" v="958" actId="1076"/>
          <ac:picMkLst>
            <pc:docMk/>
            <pc:sldMk cId="3977756492" sldId="261"/>
            <ac:picMk id="29" creationId="{4886023B-6319-955D-49D6-3D897015A666}"/>
          </ac:picMkLst>
        </pc:picChg>
        <pc:picChg chg="add mod modCrop">
          <ac:chgData name="Michael,  (Michael, Student M-BIT)" userId="S::michael@student.utwente.nl::a3338e6d-2acd-4611-abd2-3601afad5a5f" providerId="AD" clId="Web-{48374809-81E1-3A7E-8CE9-04FECF2A4B56}" dt="2023-04-16T12:06:55.107" v="963" actId="1076"/>
          <ac:picMkLst>
            <pc:docMk/>
            <pc:sldMk cId="3977756492" sldId="261"/>
            <ac:picMk id="31" creationId="{2918888A-6E0C-1619-A74D-047849B131B2}"/>
          </ac:picMkLst>
        </pc:picChg>
        <pc:cxnChg chg="add mod">
          <ac:chgData name="Michael,  (Michael, Student M-BIT)" userId="S::michael@student.utwente.nl::a3338e6d-2acd-4611-abd2-3601afad5a5f" providerId="AD" clId="Web-{48374809-81E1-3A7E-8CE9-04FECF2A4B56}" dt="2023-04-16T12:08:21.438" v="992" actId="1076"/>
          <ac:cxnSpMkLst>
            <pc:docMk/>
            <pc:sldMk cId="3977756492" sldId="261"/>
            <ac:cxnSpMk id="16" creationId="{68FB89B7-1CA0-1525-F44A-FFE465A670E2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08:21.453" v="993" actId="1076"/>
          <ac:cxnSpMkLst>
            <pc:docMk/>
            <pc:sldMk cId="3977756492" sldId="261"/>
            <ac:cxnSpMk id="17" creationId="{39946145-0A69-24DA-AC5C-ED65D171D202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08:21.469" v="994" actId="1076"/>
          <ac:cxnSpMkLst>
            <pc:docMk/>
            <pc:sldMk cId="3977756492" sldId="261"/>
            <ac:cxnSpMk id="18" creationId="{E2AA8EE5-63B9-F8FA-CB54-7294D474C204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08:21.485" v="995" actId="1076"/>
          <ac:cxnSpMkLst>
            <pc:docMk/>
            <pc:sldMk cId="3977756492" sldId="261"/>
            <ac:cxnSpMk id="19" creationId="{F9E1BFC3-DD88-E459-6BEB-939172655D9A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09:32.455" v="1007"/>
          <ac:cxnSpMkLst>
            <pc:docMk/>
            <pc:sldMk cId="3977756492" sldId="261"/>
            <ac:cxnSpMk id="39" creationId="{E311BC8E-16F7-D49A-D9F4-2D15BFBEE739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1:03.411" v="1020" actId="14100"/>
          <ac:cxnSpMkLst>
            <pc:docMk/>
            <pc:sldMk cId="3977756492" sldId="261"/>
            <ac:cxnSpMk id="41" creationId="{17C6FC6C-78BA-3AE5-7EC4-D78FB1276A75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1:08.614" v="1022" actId="1076"/>
          <ac:cxnSpMkLst>
            <pc:docMk/>
            <pc:sldMk cId="3977756492" sldId="261"/>
            <ac:cxnSpMk id="42" creationId="{BBCDE94E-CC60-8430-CAF6-59E7F5EA7EC3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1:17.677" v="1025" actId="14100"/>
          <ac:cxnSpMkLst>
            <pc:docMk/>
            <pc:sldMk cId="3977756492" sldId="261"/>
            <ac:cxnSpMk id="43" creationId="{25F75535-0ED8-2B8F-351D-D80E7A61F221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1:40.537" v="1029" actId="14100"/>
          <ac:cxnSpMkLst>
            <pc:docMk/>
            <pc:sldMk cId="3977756492" sldId="261"/>
            <ac:cxnSpMk id="44" creationId="{4F4C2693-3D97-16FD-CC60-0C3119F6A995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2:08.366" v="1033" actId="14100"/>
          <ac:cxnSpMkLst>
            <pc:docMk/>
            <pc:sldMk cId="3977756492" sldId="261"/>
            <ac:cxnSpMk id="45" creationId="{4F3AFEAC-88C3-04E1-C423-1E80B952BCCE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2:25.679" v="1036" actId="14100"/>
          <ac:cxnSpMkLst>
            <pc:docMk/>
            <pc:sldMk cId="3977756492" sldId="261"/>
            <ac:cxnSpMk id="46" creationId="{D2F5AABE-047E-0EA2-D1D3-505F636058D0}"/>
          </ac:cxnSpMkLst>
        </pc:cxnChg>
        <pc:cxnChg chg="add mod">
          <ac:chgData name="Michael,  (Michael, Student M-BIT)" userId="S::michael@student.utwente.nl::a3338e6d-2acd-4611-abd2-3601afad5a5f" providerId="AD" clId="Web-{48374809-81E1-3A7E-8CE9-04FECF2A4B56}" dt="2023-04-16T12:12:52.148" v="1041" actId="14100"/>
          <ac:cxnSpMkLst>
            <pc:docMk/>
            <pc:sldMk cId="3977756492" sldId="261"/>
            <ac:cxnSpMk id="47" creationId="{CC3A3ECC-80F6-17C8-0DFD-DFB3B040FEC7}"/>
          </ac:cxnSpMkLst>
        </pc:cxnChg>
      </pc:sldChg>
      <pc:sldChg chg="addSp delSp modSp">
        <pc:chgData name="Michael,  (Michael, Student M-BIT)" userId="S::michael@student.utwente.nl::a3338e6d-2acd-4611-abd2-3601afad5a5f" providerId="AD" clId="Web-{48374809-81E1-3A7E-8CE9-04FECF2A4B56}" dt="2023-04-17T07:24:48.596" v="2350"/>
        <pc:sldMkLst>
          <pc:docMk/>
          <pc:sldMk cId="4074097256" sldId="262"/>
        </pc:sldMkLst>
        <pc:spChg chg="add del mod">
          <ac:chgData name="Michael,  (Michael, Student M-BIT)" userId="S::michael@student.utwente.nl::a3338e6d-2acd-4611-abd2-3601afad5a5f" providerId="AD" clId="Web-{48374809-81E1-3A7E-8CE9-04FECF2A4B56}" dt="2023-04-17T07:14:11.619" v="2086"/>
          <ac:spMkLst>
            <pc:docMk/>
            <pc:sldMk cId="4074097256" sldId="262"/>
            <ac:spMk id="3" creationId="{672EFD26-498D-41A7-6879-4A1C8FC4ADBE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7T07:23:08.858" v="2276" actId="1076"/>
          <ac:spMkLst>
            <pc:docMk/>
            <pc:sldMk cId="4074097256" sldId="262"/>
            <ac:spMk id="6" creationId="{48020962-3210-5BFF-C7D1-9A0425BDB969}"/>
          </ac:spMkLst>
        </pc:spChg>
        <pc:graphicFrameChg chg="add del mod modGraphic">
          <ac:chgData name="Michael,  (Michael, Student M-BIT)" userId="S::michael@student.utwente.nl::a3338e6d-2acd-4611-abd2-3601afad5a5f" providerId="AD" clId="Web-{48374809-81E1-3A7E-8CE9-04FECF2A4B56}" dt="2023-04-17T07:24:48.596" v="2350"/>
          <ac:graphicFrameMkLst>
            <pc:docMk/>
            <pc:sldMk cId="4074097256" sldId="262"/>
            <ac:graphicFrameMk id="2" creationId="{6D5AEEED-E657-A018-C47F-08EDDCD35F44}"/>
          </ac:graphicFrameMkLst>
        </pc:graphicFrameChg>
      </pc:sldChg>
      <pc:sldChg chg="addSp delSp modSp new mod ord setBg addAnim delAnim">
        <pc:chgData name="Michael,  (Michael, Student M-BIT)" userId="S::michael@student.utwente.nl::a3338e6d-2acd-4611-abd2-3601afad5a5f" providerId="AD" clId="Web-{48374809-81E1-3A7E-8CE9-04FECF2A4B56}" dt="2023-04-16T12:26:38.187" v="1101"/>
        <pc:sldMkLst>
          <pc:docMk/>
          <pc:sldMk cId="1575306248" sldId="264"/>
        </pc:sldMkLst>
        <pc:spChg chg="del mod">
          <ac:chgData name="Michael,  (Michael, Student M-BIT)" userId="S::michael@student.utwente.nl::a3338e6d-2acd-4611-abd2-3601afad5a5f" providerId="AD" clId="Web-{48374809-81E1-3A7E-8CE9-04FECF2A4B56}" dt="2023-04-16T12:22:47.665" v="1051"/>
          <ac:spMkLst>
            <pc:docMk/>
            <pc:sldMk cId="1575306248" sldId="264"/>
            <ac:spMk id="2" creationId="{E3E41FBA-3429-DAE7-C3AA-C9F1623C048E}"/>
          </ac:spMkLst>
        </pc:spChg>
        <pc:spChg chg="del">
          <ac:chgData name="Michael,  (Michael, Student M-BIT)" userId="S::michael@student.utwente.nl::a3338e6d-2acd-4611-abd2-3601afad5a5f" providerId="AD" clId="Web-{48374809-81E1-3A7E-8CE9-04FECF2A4B56}" dt="2023-04-16T12:22:09.070" v="1046"/>
          <ac:spMkLst>
            <pc:docMk/>
            <pc:sldMk cId="1575306248" sldId="264"/>
            <ac:spMk id="3" creationId="{AD72049F-0B00-675A-C11F-577988D3C777}"/>
          </ac:spMkLst>
        </pc:spChg>
        <pc:spChg chg="add mod ord">
          <ac:chgData name="Michael,  (Michael, Student M-BIT)" userId="S::michael@student.utwente.nl::a3338e6d-2acd-4611-abd2-3601afad5a5f" providerId="AD" clId="Web-{48374809-81E1-3A7E-8CE9-04FECF2A4B56}" dt="2023-04-16T12:25:46.764" v="1093" actId="1076"/>
          <ac:spMkLst>
            <pc:docMk/>
            <pc:sldMk cId="1575306248" sldId="264"/>
            <ac:spMk id="6" creationId="{A4987285-4527-1627-22F6-80EA5EC90EDD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spMkLst>
            <pc:docMk/>
            <pc:sldMk cId="1575306248" sldId="264"/>
            <ac:spMk id="9" creationId="{D284A420-F50C-4C2C-B88E-E6F4EF504B6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spMkLst>
            <pc:docMk/>
            <pc:sldMk cId="1575306248" sldId="264"/>
            <ac:spMk id="11" creationId="{893A6D2E-5228-4998-9E24-EFCCA024675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spMkLst>
            <pc:docMk/>
            <pc:sldMk cId="1575306248" sldId="264"/>
            <ac:spMk id="17" creationId="{922E0291-99C8-40F9-ADAB-32589A3B57AA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spMkLst>
            <pc:docMk/>
            <pc:sldMk cId="1575306248" sldId="264"/>
            <ac:spMk id="19" creationId="{095830D2-F2AE-4DD8-B586-89B0977916FF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spMkLst>
            <pc:docMk/>
            <pc:sldMk cId="1575306248" sldId="264"/>
            <ac:spMk id="21" creationId="{7A8F735B-89DD-459E-BB4B-B9E1603DE41D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47.665" v="1058"/>
          <ac:spMkLst>
            <pc:docMk/>
            <pc:sldMk cId="1575306248" sldId="264"/>
            <ac:spMk id="29" creationId="{D284A420-F50C-4C2C-B88E-E6F4EF504B6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47.665" v="1057"/>
          <ac:spMkLst>
            <pc:docMk/>
            <pc:sldMk cId="1575306248" sldId="264"/>
            <ac:spMk id="31" creationId="{893A6D2E-5228-4998-9E24-EFCCA024675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47.665" v="1054"/>
          <ac:spMkLst>
            <pc:docMk/>
            <pc:sldMk cId="1575306248" sldId="264"/>
            <ac:spMk id="37" creationId="{E2BA2BD9-7B54-4190-8F06-3EF3658A0020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4:26.214" v="1077"/>
          <ac:spMkLst>
            <pc:docMk/>
            <pc:sldMk cId="1575306248" sldId="264"/>
            <ac:spMk id="39" creationId="{184F9D61-9303-40B4-9F7E-66A9B4EDC458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2:47.665" v="1052"/>
          <ac:spMkLst>
            <pc:docMk/>
            <pc:sldMk cId="1575306248" sldId="264"/>
            <ac:spMk id="41" creationId="{648D746A-0359-4EAE-8CF9-062E281698EC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44" creationId="{D284A420-F50C-4C2C-B88E-E6F4EF504B6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46" creationId="{893A6D2E-5228-4998-9E24-EFCCA024675E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52" creationId="{E2BA2BD9-7B54-4190-8F06-3EF3658A0020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54" creationId="{184F9D61-9303-40B4-9F7E-66A9B4EDC458}"/>
          </ac:spMkLst>
        </pc:spChg>
        <pc:sp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56" creationId="{648D746A-0359-4EAE-8CF9-062E281698EC}"/>
          </ac:spMkLst>
        </pc:spChg>
        <pc:spChg chg="add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63" creationId="{D284A420-F50C-4C2C-B88E-E6F4EF504B6E}"/>
          </ac:spMkLst>
        </pc:spChg>
        <pc:spChg chg="add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65" creationId="{893A6D2E-5228-4998-9E24-EFCCA024675E}"/>
          </ac:spMkLst>
        </pc:spChg>
        <pc:spChg chg="add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71" creationId="{E2BA2BD9-7B54-4190-8F06-3EF3658A0020}"/>
          </ac:spMkLst>
        </pc:spChg>
        <pc:spChg chg="add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73" creationId="{184F9D61-9303-40B4-9F7E-66A9B4EDC458}"/>
          </ac:spMkLst>
        </pc:spChg>
        <pc:spChg chg="add">
          <ac:chgData name="Michael,  (Michael, Student M-BIT)" userId="S::michael@student.utwente.nl::a3338e6d-2acd-4611-abd2-3601afad5a5f" providerId="AD" clId="Web-{48374809-81E1-3A7E-8CE9-04FECF2A4B56}" dt="2023-04-16T12:25:01.997" v="1081"/>
          <ac:spMkLst>
            <pc:docMk/>
            <pc:sldMk cId="1575306248" sldId="264"/>
            <ac:spMk id="75" creationId="{648D746A-0359-4EAE-8CF9-062E281698EC}"/>
          </ac:spMkLst>
        </pc:spChg>
        <pc:picChg chg="add del">
          <ac:chgData name="Michael,  (Michael, Student M-BIT)" userId="S::michael@student.utwente.nl::a3338e6d-2acd-4611-abd2-3601afad5a5f" providerId="AD" clId="Web-{48374809-81E1-3A7E-8CE9-04FECF2A4B56}" dt="2023-04-16T12:22:24.477" v="1047"/>
          <ac:picMkLst>
            <pc:docMk/>
            <pc:sldMk cId="1575306248" sldId="264"/>
            <ac:picMk id="5" creationId="{E1B09406-6392-AE70-7375-0F82CBA667E7}"/>
          </ac:picMkLst>
        </pc:picChg>
        <pc:picChg chg="add del mod">
          <ac:chgData name="Michael,  (Michael, Student M-BIT)" userId="S::michael@student.utwente.nl::a3338e6d-2acd-4611-abd2-3601afad5a5f" providerId="AD" clId="Web-{48374809-81E1-3A7E-8CE9-04FECF2A4B56}" dt="2023-04-16T12:24:53.731" v="1079"/>
          <ac:picMkLst>
            <pc:docMk/>
            <pc:sldMk cId="1575306248" sldId="264"/>
            <ac:picMk id="7" creationId="{805196A2-D269-CB13-6AAB-EFA9E8F81B92}"/>
          </ac:picMkLst>
        </pc:picChg>
        <pc:picChg chg="add mod">
          <ac:chgData name="Michael,  (Michael, Student M-BIT)" userId="S::michael@student.utwente.nl::a3338e6d-2acd-4611-abd2-3601afad5a5f" providerId="AD" clId="Web-{48374809-81E1-3A7E-8CE9-04FECF2A4B56}" dt="2023-04-16T12:25:01.997" v="1081"/>
          <ac:picMkLst>
            <pc:docMk/>
            <pc:sldMk cId="1575306248" sldId="264"/>
            <ac:picMk id="8" creationId="{DDE42C46-AB21-E611-60FC-80B3239C4664}"/>
          </ac:picMkLst>
        </pc:picChg>
        <pc:picChg chg="add mod">
          <ac:chgData name="Michael,  (Michael, Student M-BIT)" userId="S::michael@student.utwente.nl::a3338e6d-2acd-4611-abd2-3601afad5a5f" providerId="AD" clId="Web-{48374809-81E1-3A7E-8CE9-04FECF2A4B56}" dt="2023-04-16T12:26:14.030" v="1099" actId="1076"/>
          <ac:picMkLst>
            <pc:docMk/>
            <pc:sldMk cId="1575306248" sldId="264"/>
            <ac:picMk id="12" creationId="{F1E4351D-5B2E-141C-6043-1B2E1A280111}"/>
          </ac:picMkLst>
        </pc:picChg>
        <pc:picChg chg="add del">
          <ac:chgData name="Michael,  (Michael, Student M-BIT)" userId="S::michael@student.utwente.nl::a3338e6d-2acd-4611-abd2-3601afad5a5f" providerId="AD" clId="Web-{48374809-81E1-3A7E-8CE9-04FECF2A4B56}" dt="2023-04-16T12:22:47.665" v="1053"/>
          <ac:picMkLst>
            <pc:docMk/>
            <pc:sldMk cId="1575306248" sldId="264"/>
            <ac:picMk id="25" creationId="{32B9656E-40EB-7B6D-39EE-39D1E84B5D49}"/>
          </ac:picMkLst>
        </pc:picChg>
        <pc:cxn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cxnSpMkLst>
            <pc:docMk/>
            <pc:sldMk cId="1575306248" sldId="264"/>
            <ac:cxnSpMk id="13" creationId="{3ADB48DB-8E25-4F2F-8C02-5B793937255F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cxnSpMkLst>
            <pc:docMk/>
            <pc:sldMk cId="1575306248" sldId="264"/>
            <ac:cxnSpMk id="15" creationId="{C32BA7E3-7313-49C8-A245-A85BDEB13EB3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2:28.071" v="1048"/>
          <ac:cxnSpMkLst>
            <pc:docMk/>
            <pc:sldMk cId="1575306248" sldId="264"/>
            <ac:cxnSpMk id="23" creationId="{FAFF45CC-4046-4B20-8A54-5D613033F0AF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2:47.665" v="1056"/>
          <ac:cxnSpMkLst>
            <pc:docMk/>
            <pc:sldMk cId="1575306248" sldId="264"/>
            <ac:cxnSpMk id="33" creationId="{3ADB48DB-8E25-4F2F-8C02-5B793937255F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2:47.665" v="1055"/>
          <ac:cxnSpMkLst>
            <pc:docMk/>
            <pc:sldMk cId="1575306248" sldId="264"/>
            <ac:cxnSpMk id="35" creationId="{C32BA7E3-7313-49C8-A245-A85BDEB13EB3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2:47.399" v="1050"/>
          <ac:cxnSpMkLst>
            <pc:docMk/>
            <pc:sldMk cId="1575306248" sldId="264"/>
            <ac:cxnSpMk id="43" creationId="{3816C099-0516-4486-BC06-E0DCD29DDF29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48" creationId="{3ADB48DB-8E25-4F2F-8C02-5B793937255F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50" creationId="{C32BA7E3-7313-49C8-A245-A85BDEB13EB3}"/>
          </ac:cxnSpMkLst>
        </pc:cxnChg>
        <pc:cxnChg chg="add del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58" creationId="{3816C099-0516-4486-BC06-E0DCD29DDF29}"/>
          </ac:cxnSpMkLst>
        </pc:cxnChg>
        <pc:cxnChg chg="add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67" creationId="{3ADB48DB-8E25-4F2F-8C02-5B793937255F}"/>
          </ac:cxnSpMkLst>
        </pc:cxnChg>
        <pc:cxnChg chg="add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69" creationId="{C32BA7E3-7313-49C8-A245-A85BDEB13EB3}"/>
          </ac:cxnSpMkLst>
        </pc:cxnChg>
        <pc:cxnChg chg="add">
          <ac:chgData name="Michael,  (Michael, Student M-BIT)" userId="S::michael@student.utwente.nl::a3338e6d-2acd-4611-abd2-3601afad5a5f" providerId="AD" clId="Web-{48374809-81E1-3A7E-8CE9-04FECF2A4B56}" dt="2023-04-16T12:25:01.997" v="1081"/>
          <ac:cxnSpMkLst>
            <pc:docMk/>
            <pc:sldMk cId="1575306248" sldId="264"/>
            <ac:cxnSpMk id="77" creationId="{3816C099-0516-4486-BC06-E0DCD29DDF29}"/>
          </ac:cxnSpMkLst>
        </pc:cxnChg>
      </pc:sldChg>
      <pc:sldChg chg="addSp delSp modSp add del replId">
        <pc:chgData name="Michael,  (Michael, Student M-BIT)" userId="S::michael@student.utwente.nl::a3338e6d-2acd-4611-abd2-3601afad5a5f" providerId="AD" clId="Web-{48374809-81E1-3A7E-8CE9-04FECF2A4B56}" dt="2023-04-16T12:23:22.931" v="1068"/>
        <pc:sldMkLst>
          <pc:docMk/>
          <pc:sldMk cId="3169562509" sldId="265"/>
        </pc:sldMkLst>
        <pc:spChg chg="del">
          <ac:chgData name="Michael,  (Michael, Student M-BIT)" userId="S::michael@student.utwente.nl::a3338e6d-2acd-4611-abd2-3601afad5a5f" providerId="AD" clId="Web-{48374809-81E1-3A7E-8CE9-04FECF2A4B56}" dt="2023-04-16T12:23:19.322" v="1063"/>
          <ac:spMkLst>
            <pc:docMk/>
            <pc:sldMk cId="3169562509" sldId="265"/>
            <ac:spMk id="2" creationId="{00000000-0000-0000-0000-000000000000}"/>
          </ac:spMkLst>
        </pc:spChg>
        <pc:spChg chg="del">
          <ac:chgData name="Michael,  (Michael, Student M-BIT)" userId="S::michael@student.utwente.nl::a3338e6d-2acd-4611-abd2-3601afad5a5f" providerId="AD" clId="Web-{48374809-81E1-3A7E-8CE9-04FECF2A4B56}" dt="2023-04-16T12:23:19.244" v="1062"/>
          <ac:spMkLst>
            <pc:docMk/>
            <pc:sldMk cId="3169562509" sldId="265"/>
            <ac:spMk id="3" creationId="{00000000-0000-0000-0000-000000000000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23:19.244" v="1062"/>
          <ac:spMkLst>
            <pc:docMk/>
            <pc:sldMk cId="3169562509" sldId="265"/>
            <ac:spMk id="7" creationId="{8EB98A9E-8641-B5C6-DD52-84A389A9D618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23:19.322" v="1063"/>
          <ac:spMkLst>
            <pc:docMk/>
            <pc:sldMk cId="3169562509" sldId="265"/>
            <ac:spMk id="9" creationId="{BD001FDC-7F1B-2A03-1A30-2389A431932E}"/>
          </ac:spMkLst>
        </pc:spChg>
        <pc:spChg chg="del">
          <ac:chgData name="Michael,  (Michael, Student M-BIT)" userId="S::michael@student.utwente.nl::a3338e6d-2acd-4611-abd2-3601afad5a5f" providerId="AD" clId="Web-{48374809-81E1-3A7E-8CE9-04FECF2A4B56}" dt="2023-04-16T12:23:19.322" v="1067"/>
          <ac:spMkLst>
            <pc:docMk/>
            <pc:sldMk cId="3169562509" sldId="265"/>
            <ac:spMk id="252" creationId="{42AE77C8-8636-492A-ABA7-1B8730025A08}"/>
          </ac:spMkLst>
        </pc:spChg>
        <pc:spChg chg="del">
          <ac:chgData name="Michael,  (Michael, Student M-BIT)" userId="S::michael@student.utwente.nl::a3338e6d-2acd-4611-abd2-3601afad5a5f" providerId="AD" clId="Web-{48374809-81E1-3A7E-8CE9-04FECF2A4B56}" dt="2023-04-16T12:23:19.322" v="1066"/>
          <ac:spMkLst>
            <pc:docMk/>
            <pc:sldMk cId="3169562509" sldId="265"/>
            <ac:spMk id="254" creationId="{079AB7E9-4C3D-48E5-BDC2-C6EBF5170B1F}"/>
          </ac:spMkLst>
        </pc:spChg>
        <pc:spChg chg="del">
          <ac:chgData name="Michael,  (Michael, Student M-BIT)" userId="S::michael@student.utwente.nl::a3338e6d-2acd-4611-abd2-3601afad5a5f" providerId="AD" clId="Web-{48374809-81E1-3A7E-8CE9-04FECF2A4B56}" dt="2023-04-16T12:23:19.322" v="1064"/>
          <ac:spMkLst>
            <pc:docMk/>
            <pc:sldMk cId="3169562509" sldId="265"/>
            <ac:spMk id="258" creationId="{095830D2-F2AE-4DD8-B586-89B0977916FF}"/>
          </ac:spMkLst>
        </pc:spChg>
        <pc:picChg chg="del">
          <ac:chgData name="Michael,  (Michael, Student M-BIT)" userId="S::michael@student.utwente.nl::a3338e6d-2acd-4611-abd2-3601afad5a5f" providerId="AD" clId="Web-{48374809-81E1-3A7E-8CE9-04FECF2A4B56}" dt="2023-04-16T12:23:19.166" v="1061"/>
          <ac:picMkLst>
            <pc:docMk/>
            <pc:sldMk cId="3169562509" sldId="265"/>
            <ac:picMk id="4" creationId="{4B54A335-7494-5B7B-76E7-B7C3B0FEE30D}"/>
          </ac:picMkLst>
        </pc:picChg>
        <pc:picChg chg="del">
          <ac:chgData name="Michael,  (Michael, Student M-BIT)" userId="S::michael@student.utwente.nl::a3338e6d-2acd-4611-abd2-3601afad5a5f" providerId="AD" clId="Web-{48374809-81E1-3A7E-8CE9-04FECF2A4B56}" dt="2023-04-16T12:23:12.509" v="1060"/>
          <ac:picMkLst>
            <pc:docMk/>
            <pc:sldMk cId="3169562509" sldId="265"/>
            <ac:picMk id="247" creationId="{A5FEED0E-F6C1-E8B9-EE8B-A38FC610C9DD}"/>
          </ac:picMkLst>
        </pc:picChg>
        <pc:cxnChg chg="del">
          <ac:chgData name="Michael,  (Michael, Student M-BIT)" userId="S::michael@student.utwente.nl::a3338e6d-2acd-4611-abd2-3601afad5a5f" providerId="AD" clId="Web-{48374809-81E1-3A7E-8CE9-04FECF2A4B56}" dt="2023-04-16T12:23:19.322" v="1065"/>
          <ac:cxnSpMkLst>
            <pc:docMk/>
            <pc:sldMk cId="3169562509" sldId="265"/>
            <ac:cxnSpMk id="256" creationId="{3B3C8882-5AB4-43BB-A137-6E7A8B730356}"/>
          </ac:cxnSpMkLst>
        </pc:cxnChg>
      </pc:sldChg>
      <pc:sldChg chg="addSp delSp modSp add replId">
        <pc:chgData name="Michael,  (Michael, Student M-BIT)" userId="S::michael@student.utwente.nl::a3338e6d-2acd-4611-abd2-3601afad5a5f" providerId="AD" clId="Web-{48374809-81E1-3A7E-8CE9-04FECF2A4B56}" dt="2023-04-16T12:45:01.280" v="1649" actId="1076"/>
        <pc:sldMkLst>
          <pc:docMk/>
          <pc:sldMk cId="4284556919" sldId="265"/>
        </pc:sldMkLst>
        <pc:spChg chg="del mod">
          <ac:chgData name="Michael,  (Michael, Student M-BIT)" userId="S::michael@student.utwente.nl::a3338e6d-2acd-4611-abd2-3601afad5a5f" providerId="AD" clId="Web-{48374809-81E1-3A7E-8CE9-04FECF2A4B56}" dt="2023-04-16T12:34:34.419" v="1605"/>
          <ac:spMkLst>
            <pc:docMk/>
            <pc:sldMk cId="4284556919" sldId="265"/>
            <ac:spMk id="4" creationId="{13284EDC-6953-D7B4-1DE2-9724B1EF96E0}"/>
          </ac:spMkLst>
        </pc:spChg>
        <pc:spChg chg="add mod">
          <ac:chgData name="Michael,  (Michael, Student M-BIT)" userId="S::michael@student.utwente.nl::a3338e6d-2acd-4611-abd2-3601afad5a5f" providerId="AD" clId="Web-{48374809-81E1-3A7E-8CE9-04FECF2A4B56}" dt="2023-04-16T12:34:33.216" v="1604" actId="20577"/>
          <ac:spMkLst>
            <pc:docMk/>
            <pc:sldMk cId="4284556919" sldId="265"/>
            <ac:spMk id="5" creationId="{9E59B993-AF84-18B6-35A9-3C1683B09274}"/>
          </ac:spMkLst>
        </pc:spChg>
        <pc:graphicFrameChg chg="add mod modGraphic">
          <ac:chgData name="Michael,  (Michael, Student M-BIT)" userId="S::michael@student.utwente.nl::a3338e6d-2acd-4611-abd2-3601afad5a5f" providerId="AD" clId="Web-{48374809-81E1-3A7E-8CE9-04FECF2A4B56}" dt="2023-04-16T12:45:01.280" v="1649" actId="1076"/>
          <ac:graphicFrameMkLst>
            <pc:docMk/>
            <pc:sldMk cId="4284556919" sldId="265"/>
            <ac:graphicFrameMk id="2" creationId="{AD594D3F-545E-ABF8-FBF9-5598B8A58203}"/>
          </ac:graphicFrameMkLst>
        </pc:graphicFrameChg>
      </pc:sldChg>
      <pc:sldChg chg="add del replId">
        <pc:chgData name="Michael,  (Michael, Student M-BIT)" userId="S::michael@student.utwente.nl::a3338e6d-2acd-4611-abd2-3601afad5a5f" providerId="AD" clId="Web-{48374809-81E1-3A7E-8CE9-04FECF2A4B56}" dt="2023-04-16T12:45:04.952" v="1650"/>
        <pc:sldMkLst>
          <pc:docMk/>
          <pc:sldMk cId="2668566211" sldId="266"/>
        </pc:sldMkLst>
      </pc:sldChg>
      <pc:sldChg chg="add del replId">
        <pc:chgData name="Michael,  (Michael, Student M-BIT)" userId="S::michael@student.utwente.nl::a3338e6d-2acd-4611-abd2-3601afad5a5f" providerId="AD" clId="Web-{48374809-81E1-3A7E-8CE9-04FECF2A4B56}" dt="2023-04-16T12:47:19.643" v="1749"/>
        <pc:sldMkLst>
          <pc:docMk/>
          <pc:sldMk cId="3140888683" sldId="266"/>
        </pc:sldMkLst>
      </pc:sldChg>
      <pc:sldChg chg="modSp add del replId">
        <pc:chgData name="Michael,  (Michael, Student M-BIT)" userId="S::michael@student.utwente.nl::a3338e6d-2acd-4611-abd2-3601afad5a5f" providerId="AD" clId="Web-{48374809-81E1-3A7E-8CE9-04FECF2A4B56}" dt="2023-04-16T12:57:31.385" v="2040" actId="1076"/>
        <pc:sldMkLst>
          <pc:docMk/>
          <pc:sldMk cId="3274044973" sldId="266"/>
        </pc:sldMkLst>
        <pc:spChg chg="mod">
          <ac:chgData name="Michael,  (Michael, Student M-BIT)" userId="S::michael@student.utwente.nl::a3338e6d-2acd-4611-abd2-3601afad5a5f" providerId="AD" clId="Web-{48374809-81E1-3A7E-8CE9-04FECF2A4B56}" dt="2023-04-16T12:57:31.385" v="2040" actId="1076"/>
          <ac:spMkLst>
            <pc:docMk/>
            <pc:sldMk cId="3274044973" sldId="266"/>
            <ac:spMk id="5" creationId="{9E59B993-AF84-18B6-35A9-3C1683B09274}"/>
          </ac:spMkLst>
        </pc:spChg>
        <pc:graphicFrameChg chg="mod modGraphic">
          <ac:chgData name="Michael,  (Michael, Student M-BIT)" userId="S::michael@student.utwente.nl::a3338e6d-2acd-4611-abd2-3601afad5a5f" providerId="AD" clId="Web-{48374809-81E1-3A7E-8CE9-04FECF2A4B56}" dt="2023-04-16T12:57:19.744" v="2037" actId="1076"/>
          <ac:graphicFrameMkLst>
            <pc:docMk/>
            <pc:sldMk cId="3274044973" sldId="266"/>
            <ac:graphicFrameMk id="2" creationId="{AD594D3F-545E-ABF8-FBF9-5598B8A58203}"/>
          </ac:graphicFrameMkLst>
        </pc:graphicFrameChg>
      </pc:sldChg>
      <pc:sldChg chg="addSp modSp add replId">
        <pc:chgData name="Michael,  (Michael, Student M-BIT)" userId="S::michael@student.utwente.nl::a3338e6d-2acd-4611-abd2-3601afad5a5f" providerId="AD" clId="Web-{48374809-81E1-3A7E-8CE9-04FECF2A4B56}" dt="2023-04-16T18:19:39.840" v="2078" actId="20577"/>
        <pc:sldMkLst>
          <pc:docMk/>
          <pc:sldMk cId="3592330859" sldId="267"/>
        </pc:sldMkLst>
        <pc:spChg chg="add mod">
          <ac:chgData name="Michael,  (Michael, Student M-BIT)" userId="S::michael@student.utwente.nl::a3338e6d-2acd-4611-abd2-3601afad5a5f" providerId="AD" clId="Web-{48374809-81E1-3A7E-8CE9-04FECF2A4B56}" dt="2023-04-16T18:19:39.840" v="2078" actId="20577"/>
          <ac:spMkLst>
            <pc:docMk/>
            <pc:sldMk cId="3592330859" sldId="267"/>
            <ac:spMk id="3" creationId="{FAE384FE-EC01-4581-8009-B017FFE8B631}"/>
          </ac:spMkLst>
        </pc:spChg>
      </pc:sldChg>
      <pc:sldChg chg="modSp add replId">
        <pc:chgData name="Michael,  (Michael, Student M-BIT)" userId="S::michael@student.utwente.nl::a3338e6d-2acd-4611-abd2-3601afad5a5f" providerId="AD" clId="Web-{48374809-81E1-3A7E-8CE9-04FECF2A4B56}" dt="2023-04-16T18:19:45.950" v="2084" actId="20577"/>
        <pc:sldMkLst>
          <pc:docMk/>
          <pc:sldMk cId="2647126564" sldId="268"/>
        </pc:sldMkLst>
        <pc:spChg chg="mod">
          <ac:chgData name="Michael,  (Michael, Student M-BIT)" userId="S::michael@student.utwente.nl::a3338e6d-2acd-4611-abd2-3601afad5a5f" providerId="AD" clId="Web-{48374809-81E1-3A7E-8CE9-04FECF2A4B56}" dt="2023-04-16T18:19:45.950" v="2084" actId="20577"/>
          <ac:spMkLst>
            <pc:docMk/>
            <pc:sldMk cId="2647126564" sldId="268"/>
            <ac:spMk id="3" creationId="{FAE384FE-EC01-4581-8009-B017FFE8B631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D5459A9D-4083-BE82-07E5-ADB229D656B3}"/>
    <pc:docChg chg="modSld">
      <pc:chgData name="Michael,  (Michael, Student M-BIT)" userId="S::michael@student.utwente.nl::a3338e6d-2acd-4611-abd2-3601afad5a5f" providerId="AD" clId="Web-{D5459A9D-4083-BE82-07E5-ADB229D656B3}" dt="2023-04-18T13:30:40.229" v="44"/>
      <pc:docMkLst>
        <pc:docMk/>
      </pc:docMkLst>
      <pc:sldChg chg="modSp">
        <pc:chgData name="Michael,  (Michael, Student M-BIT)" userId="S::michael@student.utwente.nl::a3338e6d-2acd-4611-abd2-3601afad5a5f" providerId="AD" clId="Web-{D5459A9D-4083-BE82-07E5-ADB229D656B3}" dt="2023-04-18T13:21:37.700" v="0" actId="1076"/>
        <pc:sldMkLst>
          <pc:docMk/>
          <pc:sldMk cId="1311317011" sldId="257"/>
        </pc:sldMkLst>
        <pc:spChg chg="mod">
          <ac:chgData name="Michael,  (Michael, Student M-BIT)" userId="S::michael@student.utwente.nl::a3338e6d-2acd-4611-abd2-3601afad5a5f" providerId="AD" clId="Web-{D5459A9D-4083-BE82-07E5-ADB229D656B3}" dt="2023-04-18T13:21:37.700" v="0" actId="1076"/>
          <ac:spMkLst>
            <pc:docMk/>
            <pc:sldMk cId="1311317011" sldId="257"/>
            <ac:spMk id="8" creationId="{6DFC5F43-B14E-C001-7A98-E17A5A2B3D9C}"/>
          </ac:spMkLst>
        </pc:spChg>
      </pc:sldChg>
      <pc:sldChg chg="addSp modSp addAnim modAnim">
        <pc:chgData name="Michael,  (Michael, Student M-BIT)" userId="S::michael@student.utwente.nl::a3338e6d-2acd-4611-abd2-3601afad5a5f" providerId="AD" clId="Web-{D5459A9D-4083-BE82-07E5-ADB229D656B3}" dt="2023-04-18T13:30:40.229" v="44"/>
        <pc:sldMkLst>
          <pc:docMk/>
          <pc:sldMk cId="3592330859" sldId="267"/>
        </pc:sldMkLst>
        <pc:spChg chg="mod">
          <ac:chgData name="Michael,  (Michael, Student M-BIT)" userId="S::michael@student.utwente.nl::a3338e6d-2acd-4611-abd2-3601afad5a5f" providerId="AD" clId="Web-{D5459A9D-4083-BE82-07E5-ADB229D656B3}" dt="2023-04-18T13:26:01.675" v="22" actId="1076"/>
          <ac:spMkLst>
            <pc:docMk/>
            <pc:sldMk cId="3592330859" sldId="267"/>
            <ac:spMk id="11" creationId="{76BFB30C-AF58-4690-10CA-847773FA9D29}"/>
          </ac:spMkLst>
        </pc:spChg>
        <pc:spChg chg="mod">
          <ac:chgData name="Michael,  (Michael, Student M-BIT)" userId="S::michael@student.utwente.nl::a3338e6d-2acd-4611-abd2-3601afad5a5f" providerId="AD" clId="Web-{D5459A9D-4083-BE82-07E5-ADB229D656B3}" dt="2023-04-18T13:26:01.691" v="23" actId="1076"/>
          <ac:spMkLst>
            <pc:docMk/>
            <pc:sldMk cId="3592330859" sldId="267"/>
            <ac:spMk id="12" creationId="{DB82FE7B-3D3F-770B-8812-2C61782BD77C}"/>
          </ac:spMkLst>
        </pc:spChg>
        <pc:spChg chg="mod">
          <ac:chgData name="Michael,  (Michael, Student M-BIT)" userId="S::michael@student.utwente.nl::a3338e6d-2acd-4611-abd2-3601afad5a5f" providerId="AD" clId="Web-{D5459A9D-4083-BE82-07E5-ADB229D656B3}" dt="2023-04-18T13:26:01.707" v="24" actId="1076"/>
          <ac:spMkLst>
            <pc:docMk/>
            <pc:sldMk cId="3592330859" sldId="267"/>
            <ac:spMk id="13" creationId="{E0782C59-EAB4-B82D-7D69-2868E394309F}"/>
          </ac:spMkLst>
        </pc:spChg>
        <pc:spChg chg="mod">
          <ac:chgData name="Michael,  (Michael, Student M-BIT)" userId="S::michael@student.utwente.nl::a3338e6d-2acd-4611-abd2-3601afad5a5f" providerId="AD" clId="Web-{D5459A9D-4083-BE82-07E5-ADB229D656B3}" dt="2023-04-18T13:27:29.443" v="40"/>
          <ac:spMkLst>
            <pc:docMk/>
            <pc:sldMk cId="3592330859" sldId="267"/>
            <ac:spMk id="14" creationId="{B9C0CA79-CAD4-CDBF-50F3-39DFBB7EC2E4}"/>
          </ac:spMkLst>
        </pc:spChg>
        <pc:spChg chg="add mod">
          <ac:chgData name="Michael,  (Michael, Student M-BIT)" userId="S::michael@student.utwente.nl::a3338e6d-2acd-4611-abd2-3601afad5a5f" providerId="AD" clId="Web-{D5459A9D-4083-BE82-07E5-ADB229D656B3}" dt="2023-04-18T13:30:26.072" v="42" actId="20577"/>
          <ac:spMkLst>
            <pc:docMk/>
            <pc:sldMk cId="3592330859" sldId="267"/>
            <ac:spMk id="15" creationId="{E613A2A3-DA49-6F65-D6ED-153D7D8D2BD9}"/>
          </ac:spMkLst>
        </pc:spChg>
        <pc:grpChg chg="mod">
          <ac:chgData name="Michael,  (Michael, Student M-BIT)" userId="S::michael@student.utwente.nl::a3338e6d-2acd-4611-abd2-3601afad5a5f" providerId="AD" clId="Web-{D5459A9D-4083-BE82-07E5-ADB229D656B3}" dt="2023-04-18T13:26:01.644" v="20" actId="1076"/>
          <ac:grpSpMkLst>
            <pc:docMk/>
            <pc:sldMk cId="3592330859" sldId="267"/>
            <ac:grpSpMk id="10" creationId="{95B3F192-9987-0702-D3B8-E52F37B99347}"/>
          </ac:grpSpMkLst>
        </pc:grpChg>
        <pc:grpChg chg="mod">
          <ac:chgData name="Michael,  (Michael, Student M-BIT)" userId="S::michael@student.utwente.nl::a3338e6d-2acd-4611-abd2-3601afad5a5f" providerId="AD" clId="Web-{D5459A9D-4083-BE82-07E5-ADB229D656B3}" dt="2023-04-18T13:26:01.738" v="25" actId="1076"/>
          <ac:grpSpMkLst>
            <pc:docMk/>
            <pc:sldMk cId="3592330859" sldId="267"/>
            <ac:grpSpMk id="21" creationId="{65FA79E8-290C-1DDF-8479-A2DC72C62413}"/>
          </ac:grpSpMkLst>
        </pc:grpChg>
        <pc:picChg chg="mod">
          <ac:chgData name="Michael,  (Michael, Student M-BIT)" userId="S::michael@student.utwente.nl::a3338e6d-2acd-4611-abd2-3601afad5a5f" providerId="AD" clId="Web-{D5459A9D-4083-BE82-07E5-ADB229D656B3}" dt="2023-04-18T13:26:01.675" v="21" actId="1076"/>
          <ac:picMkLst>
            <pc:docMk/>
            <pc:sldMk cId="3592330859" sldId="267"/>
            <ac:picMk id="6" creationId="{C3B664F6-99BE-67C7-51E8-DA5C0F0C07E4}"/>
          </ac:picMkLst>
        </pc:picChg>
      </pc:sldChg>
    </pc:docChg>
  </pc:docChgLst>
  <pc:docChgLst>
    <pc:chgData name="Michael,  (Michael, Student M-BIT)" userId="S::michael@student.utwente.nl::a3338e6d-2acd-4611-abd2-3601afad5a5f" providerId="AD" clId="Web-{686B8DF0-BF76-97D7-13AA-C675685746B7}"/>
    <pc:docChg chg="modSld">
      <pc:chgData name="Michael,  (Michael, Student M-BIT)" userId="S::michael@student.utwente.nl::a3338e6d-2acd-4611-abd2-3601afad5a5f" providerId="AD" clId="Web-{686B8DF0-BF76-97D7-13AA-C675685746B7}" dt="2023-04-17T23:20:06.528" v="74" actId="1076"/>
      <pc:docMkLst>
        <pc:docMk/>
      </pc:docMkLst>
      <pc:sldChg chg="addSp delSp modSp">
        <pc:chgData name="Michael,  (Michael, Student M-BIT)" userId="S::michael@student.utwente.nl::a3338e6d-2acd-4611-abd2-3601afad5a5f" providerId="AD" clId="Web-{686B8DF0-BF76-97D7-13AA-C675685746B7}" dt="2023-04-17T23:20:06.528" v="74" actId="1076"/>
        <pc:sldMkLst>
          <pc:docMk/>
          <pc:sldMk cId="3592330859" sldId="267"/>
        </pc:sldMkLst>
        <pc:spChg chg="mod">
          <ac:chgData name="Michael,  (Michael, Student M-BIT)" userId="S::michael@student.utwente.nl::a3338e6d-2acd-4611-abd2-3601afad5a5f" providerId="AD" clId="Web-{686B8DF0-BF76-97D7-13AA-C675685746B7}" dt="2023-04-17T23:20:06.481" v="73" actId="1076"/>
          <ac:spMkLst>
            <pc:docMk/>
            <pc:sldMk cId="3592330859" sldId="267"/>
            <ac:spMk id="13" creationId="{E0782C59-EAB4-B82D-7D69-2868E394309F}"/>
          </ac:spMkLst>
        </pc:spChg>
        <pc:spChg chg="add mod">
          <ac:chgData name="Michael,  (Michael, Student M-BIT)" userId="S::michael@student.utwente.nl::a3338e6d-2acd-4611-abd2-3601afad5a5f" providerId="AD" clId="Web-{686B8DF0-BF76-97D7-13AA-C675685746B7}" dt="2023-04-17T23:19:34.980" v="67" actId="20577"/>
          <ac:spMkLst>
            <pc:docMk/>
            <pc:sldMk cId="3592330859" sldId="267"/>
            <ac:spMk id="16" creationId="{F10B8B45-C1CC-89EE-5B79-0468FBCA7DB3}"/>
          </ac:spMkLst>
        </pc:spChg>
        <pc:spChg chg="add mod">
          <ac:chgData name="Michael,  (Michael, Student M-BIT)" userId="S::michael@student.utwente.nl::a3338e6d-2acd-4611-abd2-3601afad5a5f" providerId="AD" clId="Web-{686B8DF0-BF76-97D7-13AA-C675685746B7}" dt="2023-04-17T23:19:39.090" v="68" actId="20577"/>
          <ac:spMkLst>
            <pc:docMk/>
            <pc:sldMk cId="3592330859" sldId="267"/>
            <ac:spMk id="17" creationId="{D9A37062-8348-7909-497A-678963673074}"/>
          </ac:spMkLst>
        </pc:spChg>
        <pc:spChg chg="add del mod">
          <ac:chgData name="Michael,  (Michael, Student M-BIT)" userId="S::michael@student.utwente.nl::a3338e6d-2acd-4611-abd2-3601afad5a5f" providerId="AD" clId="Web-{686B8DF0-BF76-97D7-13AA-C675685746B7}" dt="2023-04-17T23:18:21.008" v="43"/>
          <ac:spMkLst>
            <pc:docMk/>
            <pc:sldMk cId="3592330859" sldId="267"/>
            <ac:spMk id="18" creationId="{4905FDD4-6BC3-3FFD-A6DD-21C43612A7BA}"/>
          </ac:spMkLst>
        </pc:spChg>
        <pc:spChg chg="add mod">
          <ac:chgData name="Michael,  (Michael, Student M-BIT)" userId="S::michael@student.utwente.nl::a3338e6d-2acd-4611-abd2-3601afad5a5f" providerId="AD" clId="Web-{686B8DF0-BF76-97D7-13AA-C675685746B7}" dt="2023-04-17T23:19:25.464" v="64" actId="20577"/>
          <ac:spMkLst>
            <pc:docMk/>
            <pc:sldMk cId="3592330859" sldId="267"/>
            <ac:spMk id="19" creationId="{5C62F38D-1215-DB4C-75E4-350386A18E27}"/>
          </ac:spMkLst>
        </pc:spChg>
        <pc:spChg chg="add mod">
          <ac:chgData name="Michael,  (Michael, Student M-BIT)" userId="S::michael@student.utwente.nl::a3338e6d-2acd-4611-abd2-3601afad5a5f" providerId="AD" clId="Web-{686B8DF0-BF76-97D7-13AA-C675685746B7}" dt="2023-04-17T23:19:28.449" v="65" actId="20577"/>
          <ac:spMkLst>
            <pc:docMk/>
            <pc:sldMk cId="3592330859" sldId="267"/>
            <ac:spMk id="20" creationId="{B52B5E3D-2043-1E8D-5D5A-665FE2E94287}"/>
          </ac:spMkLst>
        </pc:spChg>
        <pc:grpChg chg="add mod">
          <ac:chgData name="Michael,  (Michael, Student M-BIT)" userId="S::michael@student.utwente.nl::a3338e6d-2acd-4611-abd2-3601afad5a5f" providerId="AD" clId="Web-{686B8DF0-BF76-97D7-13AA-C675685746B7}" dt="2023-04-17T23:20:06.528" v="74" actId="1076"/>
          <ac:grpSpMkLst>
            <pc:docMk/>
            <pc:sldMk cId="3592330859" sldId="267"/>
            <ac:grpSpMk id="21" creationId="{65FA79E8-290C-1DDF-8479-A2DC72C62413}"/>
          </ac:grpSpMkLst>
        </pc:grpChg>
        <pc:picChg chg="add mod">
          <ac:chgData name="Michael,  (Michael, Student M-BIT)" userId="S::michael@student.utwente.nl::a3338e6d-2acd-4611-abd2-3601afad5a5f" providerId="AD" clId="Web-{686B8DF0-BF76-97D7-13AA-C675685746B7}" dt="2023-04-17T23:16:21.049" v="14" actId="1076"/>
          <ac:picMkLst>
            <pc:docMk/>
            <pc:sldMk cId="3592330859" sldId="267"/>
            <ac:picMk id="3" creationId="{21E3C8C7-6300-A8DC-5062-985FAB4ACC52}"/>
          </ac:picMkLst>
        </pc:picChg>
      </pc:sldChg>
    </pc:docChg>
  </pc:docChgLst>
  <pc:docChgLst>
    <pc:chgData name="Silva, P.H. Da (Pedro, Student M-BIT)" userId="S::p.h.dasilva@student.utwente.nl::9124faa5-d371-4a85-bd72-ca8b0e0b1e64" providerId="AD" clId="Web-{6B8BFDB4-8F00-48A8-960F-9E30E1E9064F}"/>
    <pc:docChg chg="modSld">
      <pc:chgData name="Silva, P.H. Da (Pedro, Student M-BIT)" userId="S::p.h.dasilva@student.utwente.nl::9124faa5-d371-4a85-bd72-ca8b0e0b1e64" providerId="AD" clId="Web-{6B8BFDB4-8F00-48A8-960F-9E30E1E9064F}" dt="2023-04-17T16:44:17.583" v="30" actId="20577"/>
      <pc:docMkLst>
        <pc:docMk/>
      </pc:docMkLst>
      <pc:sldChg chg="modSp">
        <pc:chgData name="Silva, P.H. Da (Pedro, Student M-BIT)" userId="S::p.h.dasilva@student.utwente.nl::9124faa5-d371-4a85-bd72-ca8b0e0b1e64" providerId="AD" clId="Web-{6B8BFDB4-8F00-48A8-960F-9E30E1E9064F}" dt="2023-04-17T16:44:17.583" v="30" actId="20577"/>
        <pc:sldMkLst>
          <pc:docMk/>
          <pc:sldMk cId="2169089096" sldId="259"/>
        </pc:sldMkLst>
        <pc:spChg chg="mod">
          <ac:chgData name="Silva, P.H. Da (Pedro, Student M-BIT)" userId="S::p.h.dasilva@student.utwente.nl::9124faa5-d371-4a85-bd72-ca8b0e0b1e64" providerId="AD" clId="Web-{6B8BFDB4-8F00-48A8-960F-9E30E1E9064F}" dt="2023-04-17T16:43:53.442" v="28" actId="20577"/>
          <ac:spMkLst>
            <pc:docMk/>
            <pc:sldMk cId="2169089096" sldId="259"/>
            <ac:spMk id="3" creationId="{4E5CF1E8-D67F-C55E-A392-BADEC94EFF72}"/>
          </ac:spMkLst>
        </pc:spChg>
        <pc:spChg chg="mod">
          <ac:chgData name="Silva, P.H. Da (Pedro, Student M-BIT)" userId="S::p.h.dasilva@student.utwente.nl::9124faa5-d371-4a85-bd72-ca8b0e0b1e64" providerId="AD" clId="Web-{6B8BFDB4-8F00-48A8-960F-9E30E1E9064F}" dt="2023-04-17T16:44:17.583" v="30" actId="20577"/>
          <ac:spMkLst>
            <pc:docMk/>
            <pc:sldMk cId="2169089096" sldId="259"/>
            <ac:spMk id="5" creationId="{1EEABD19-5271-4D35-A31C-7BB2941285A6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FE78A26D-821B-8340-373B-E5E5B5F6C1C3}"/>
    <pc:docChg chg="modSld">
      <pc:chgData name="Michael,  (Michael, Student M-BIT)" userId="S::michael@student.utwente.nl::a3338e6d-2acd-4611-abd2-3601afad5a5f" providerId="AD" clId="Web-{FE78A26D-821B-8340-373B-E5E5B5F6C1C3}" dt="2023-04-21T12:56:38.359" v="0"/>
      <pc:docMkLst>
        <pc:docMk/>
      </pc:docMkLst>
      <pc:sldChg chg="addSp">
        <pc:chgData name="Michael,  (Michael, Student M-BIT)" userId="S::michael@student.utwente.nl::a3338e6d-2acd-4611-abd2-3601afad5a5f" providerId="AD" clId="Web-{FE78A26D-821B-8340-373B-E5E5B5F6C1C3}" dt="2023-04-21T12:56:38.359" v="0"/>
        <pc:sldMkLst>
          <pc:docMk/>
          <pc:sldMk cId="1311317011" sldId="257"/>
        </pc:sldMkLst>
        <pc:grpChg chg="add">
          <ac:chgData name="Michael,  (Michael, Student M-BIT)" userId="S::michael@student.utwente.nl::a3338e6d-2acd-4611-abd2-3601afad5a5f" providerId="AD" clId="Web-{FE78A26D-821B-8340-373B-E5E5B5F6C1C3}" dt="2023-04-21T12:56:38.359" v="0"/>
          <ac:grpSpMkLst>
            <pc:docMk/>
            <pc:sldMk cId="1311317011" sldId="257"/>
            <ac:grpSpMk id="2" creationId="{D77F3B33-2C70-365E-EA22-1E9BB7D301E9}"/>
          </ac:grpSpMkLst>
        </pc:grpChg>
      </pc:sldChg>
    </pc:docChg>
  </pc:docChgLst>
  <pc:docChgLst>
    <pc:chgData name="Michael,  (Michael, Student M-BIT)" userId="S::michael@student.utwente.nl::a3338e6d-2acd-4611-abd2-3601afad5a5f" providerId="AD" clId="Web-{01FABF15-871B-BD2D-DA24-0DAE8F6C77DA}"/>
    <pc:docChg chg="modSld">
      <pc:chgData name="Michael,  (Michael, Student M-BIT)" userId="S::michael@student.utwente.nl::a3338e6d-2acd-4611-abd2-3601afad5a5f" providerId="AD" clId="Web-{01FABF15-871B-BD2D-DA24-0DAE8F6C77DA}" dt="2023-04-18T14:32:49.515" v="72" actId="20577"/>
      <pc:docMkLst>
        <pc:docMk/>
      </pc:docMkLst>
      <pc:sldChg chg="modSp">
        <pc:chgData name="Michael,  (Michael, Student M-BIT)" userId="S::michael@student.utwente.nl::a3338e6d-2acd-4611-abd2-3601afad5a5f" providerId="AD" clId="Web-{01FABF15-871B-BD2D-DA24-0DAE8F6C77DA}" dt="2023-04-18T14:32:49.515" v="72" actId="20577"/>
        <pc:sldMkLst>
          <pc:docMk/>
          <pc:sldMk cId="109857222" sldId="256"/>
        </pc:sldMkLst>
        <pc:spChg chg="mod">
          <ac:chgData name="Michael,  (Michael, Student M-BIT)" userId="S::michael@student.utwente.nl::a3338e6d-2acd-4611-abd2-3601afad5a5f" providerId="AD" clId="Web-{01FABF15-871B-BD2D-DA24-0DAE8F6C77DA}" dt="2023-04-18T14:32:49.515" v="7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Michael,  (Michael, Student M-BIT)" userId="S::michael@student.utwente.nl::a3338e6d-2acd-4611-abd2-3601afad5a5f" providerId="AD" clId="Web-{01FABF15-871B-BD2D-DA24-0DAE8F6C77DA}" dt="2023-04-18T14:25:38.206" v="50" actId="20577"/>
          <ac:spMkLst>
            <pc:docMk/>
            <pc:sldMk cId="109857222" sldId="256"/>
            <ac:spMk id="5" creationId="{25DBE730-5DBF-331E-5B8F-01E6D9B721D9}"/>
          </ac:spMkLst>
        </pc:spChg>
      </pc:sldChg>
      <pc:sldChg chg="addSp delSp modSp">
        <pc:chgData name="Michael,  (Michael, Student M-BIT)" userId="S::michael@student.utwente.nl::a3338e6d-2acd-4611-abd2-3601afad5a5f" providerId="AD" clId="Web-{01FABF15-871B-BD2D-DA24-0DAE8F6C77DA}" dt="2023-04-18T13:47:24.127" v="14" actId="1076"/>
        <pc:sldMkLst>
          <pc:docMk/>
          <pc:sldMk cId="3592330859" sldId="267"/>
        </pc:sldMkLst>
        <pc:picChg chg="del mod">
          <ac:chgData name="Michael,  (Michael, Student M-BIT)" userId="S::michael@student.utwente.nl::a3338e6d-2acd-4611-abd2-3601afad5a5f" providerId="AD" clId="Web-{01FABF15-871B-BD2D-DA24-0DAE8F6C77DA}" dt="2023-04-18T13:47:18.298" v="13"/>
          <ac:picMkLst>
            <pc:docMk/>
            <pc:sldMk cId="3592330859" sldId="267"/>
            <ac:picMk id="6" creationId="{C3B664F6-99BE-67C7-51E8-DA5C0F0C07E4}"/>
          </ac:picMkLst>
        </pc:picChg>
        <pc:picChg chg="add del mod">
          <ac:chgData name="Michael,  (Michael, Student M-BIT)" userId="S::michael@student.utwente.nl::a3338e6d-2acd-4611-abd2-3601afad5a5f" providerId="AD" clId="Web-{01FABF15-871B-BD2D-DA24-0DAE8F6C77DA}" dt="2023-04-18T13:46:23.484" v="2"/>
          <ac:picMkLst>
            <pc:docMk/>
            <pc:sldMk cId="3592330859" sldId="267"/>
            <ac:picMk id="18" creationId="{C77BC7E3-0673-25BA-07B1-9318CF995C6F}"/>
          </ac:picMkLst>
        </pc:picChg>
        <pc:picChg chg="add del mod">
          <ac:chgData name="Michael,  (Michael, Student M-BIT)" userId="S::michael@student.utwente.nl::a3338e6d-2acd-4611-abd2-3601afad5a5f" providerId="AD" clId="Web-{01FABF15-871B-BD2D-DA24-0DAE8F6C77DA}" dt="2023-04-18T13:47:14.408" v="11"/>
          <ac:picMkLst>
            <pc:docMk/>
            <pc:sldMk cId="3592330859" sldId="267"/>
            <ac:picMk id="22" creationId="{5DABEF20-974F-965A-EFEC-274ACA30A5F5}"/>
          </ac:picMkLst>
        </pc:picChg>
        <pc:picChg chg="add mod">
          <ac:chgData name="Michael,  (Michael, Student M-BIT)" userId="S::michael@student.utwente.nl::a3338e6d-2acd-4611-abd2-3601afad5a5f" providerId="AD" clId="Web-{01FABF15-871B-BD2D-DA24-0DAE8F6C77DA}" dt="2023-04-18T13:47:24.127" v="14" actId="1076"/>
          <ac:picMkLst>
            <pc:docMk/>
            <pc:sldMk cId="3592330859" sldId="267"/>
            <ac:picMk id="23" creationId="{DBE7BBF6-D3A4-C12A-FD4B-BD9B54EF7511}"/>
          </ac:picMkLst>
        </pc:picChg>
      </pc:sldChg>
    </pc:docChg>
  </pc:docChgLst>
  <pc:docChgLst>
    <pc:chgData name="Michael,  (Michael, Student M-BIT)" userId="S::michael@student.utwente.nl::a3338e6d-2acd-4611-abd2-3601afad5a5f" providerId="AD" clId="Web-{55AE3734-C40B-116F-2236-9BE39E8AB75B}"/>
    <pc:docChg chg="modSld">
      <pc:chgData name="Michael,  (Michael, Student M-BIT)" userId="S::michael@student.utwente.nl::a3338e6d-2acd-4611-abd2-3601afad5a5f" providerId="AD" clId="Web-{55AE3734-C40B-116F-2236-9BE39E8AB75B}" dt="2023-04-18T08:34:56.783" v="4" actId="20577"/>
      <pc:docMkLst>
        <pc:docMk/>
      </pc:docMkLst>
      <pc:sldChg chg="modSp">
        <pc:chgData name="Michael,  (Michael, Student M-BIT)" userId="S::michael@student.utwente.nl::a3338e6d-2acd-4611-abd2-3601afad5a5f" providerId="AD" clId="Web-{55AE3734-C40B-116F-2236-9BE39E8AB75B}" dt="2023-04-18T08:33:45.188" v="1" actId="20577"/>
        <pc:sldMkLst>
          <pc:docMk/>
          <pc:sldMk cId="2169089096" sldId="259"/>
        </pc:sldMkLst>
        <pc:spChg chg="mod">
          <ac:chgData name="Michael,  (Michael, Student M-BIT)" userId="S::michael@student.utwente.nl::a3338e6d-2acd-4611-abd2-3601afad5a5f" providerId="AD" clId="Web-{55AE3734-C40B-116F-2236-9BE39E8AB75B}" dt="2023-04-18T08:33:45.188" v="1" actId="20577"/>
          <ac:spMkLst>
            <pc:docMk/>
            <pc:sldMk cId="2169089096" sldId="259"/>
            <ac:spMk id="3" creationId="{4E5CF1E8-D67F-C55E-A392-BADEC94EFF72}"/>
          </ac:spMkLst>
        </pc:spChg>
      </pc:sldChg>
      <pc:sldChg chg="modSp">
        <pc:chgData name="Michael,  (Michael, Student M-BIT)" userId="S::michael@student.utwente.nl::a3338e6d-2acd-4611-abd2-3601afad5a5f" providerId="AD" clId="Web-{55AE3734-C40B-116F-2236-9BE39E8AB75B}" dt="2023-04-18T08:34:56.783" v="4" actId="20577"/>
        <pc:sldMkLst>
          <pc:docMk/>
          <pc:sldMk cId="97447100" sldId="269"/>
        </pc:sldMkLst>
        <pc:spChg chg="mod">
          <ac:chgData name="Michael,  (Michael, Student M-BIT)" userId="S::michael@student.utwente.nl::a3338e6d-2acd-4611-abd2-3601afad5a5f" providerId="AD" clId="Web-{55AE3734-C40B-116F-2236-9BE39E8AB75B}" dt="2023-04-18T08:34:56.783" v="4" actId="20577"/>
          <ac:spMkLst>
            <pc:docMk/>
            <pc:sldMk cId="97447100" sldId="269"/>
            <ac:spMk id="6" creationId="{3F575336-9661-C853-FC9F-9AFD5FCB83EF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B631011E-D422-2F54-BB80-C153B0804F35}"/>
    <pc:docChg chg="modSld">
      <pc:chgData name="Michael,  (Michael, Student M-BIT)" userId="S::michael@student.utwente.nl::a3338e6d-2acd-4611-abd2-3601afad5a5f" providerId="AD" clId="Web-{B631011E-D422-2F54-BB80-C153B0804F35}" dt="2023-04-18T13:06:55.697" v="2"/>
      <pc:docMkLst>
        <pc:docMk/>
      </pc:docMkLst>
      <pc:sldChg chg="modSp">
        <pc:chgData name="Michael,  (Michael, Student M-BIT)" userId="S::michael@student.utwente.nl::a3338e6d-2acd-4611-abd2-3601afad5a5f" providerId="AD" clId="Web-{B631011E-D422-2F54-BB80-C153B0804F35}" dt="2023-04-18T13:06:55.697" v="2"/>
        <pc:sldMkLst>
          <pc:docMk/>
          <pc:sldMk cId="1311317011" sldId="257"/>
        </pc:sldMkLst>
        <pc:spChg chg="mod">
          <ac:chgData name="Michael,  (Michael, Student M-BIT)" userId="S::michael@student.utwente.nl::a3338e6d-2acd-4611-abd2-3601afad5a5f" providerId="AD" clId="Web-{B631011E-D422-2F54-BB80-C153B0804F35}" dt="2023-04-18T13:06:55.697" v="2"/>
          <ac:spMkLst>
            <pc:docMk/>
            <pc:sldMk cId="1311317011" sldId="257"/>
            <ac:spMk id="8" creationId="{6DFC5F43-B14E-C001-7A98-E17A5A2B3D9C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FB8A34D9-E21B-3014-3D5F-230D9B23E510}"/>
    <pc:docChg chg="addSld delSld modSld">
      <pc:chgData name="Michael,  (Michael, Student M-BIT)" userId="S::michael@student.utwente.nl::a3338e6d-2acd-4611-abd2-3601afad5a5f" providerId="AD" clId="Web-{FB8A34D9-E21B-3014-3D5F-230D9B23E510}" dt="2023-04-18T12:42:26.981" v="133"/>
      <pc:docMkLst>
        <pc:docMk/>
      </pc:docMkLst>
      <pc:sldChg chg="modTransition">
        <pc:chgData name="Michael,  (Michael, Student M-BIT)" userId="S::michael@student.utwente.nl::a3338e6d-2acd-4611-abd2-3601afad5a5f" providerId="AD" clId="Web-{FB8A34D9-E21B-3014-3D5F-230D9B23E510}" dt="2023-04-18T12:31:07.855" v="71"/>
        <pc:sldMkLst>
          <pc:docMk/>
          <pc:sldMk cId="109857222" sldId="256"/>
        </pc:sldMkLst>
      </pc:sldChg>
      <pc:sldChg chg="modTransition addAnim modAnim">
        <pc:chgData name="Michael,  (Michael, Student M-BIT)" userId="S::michael@student.utwente.nl::a3338e6d-2acd-4611-abd2-3601afad5a5f" providerId="AD" clId="Web-{FB8A34D9-E21B-3014-3D5F-230D9B23E510}" dt="2023-04-18T12:31:07.855" v="73"/>
        <pc:sldMkLst>
          <pc:docMk/>
          <pc:sldMk cId="1311317011" sldId="257"/>
        </pc:sldMkLst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72"/>
        <pc:sldMkLst>
          <pc:docMk/>
          <pc:sldMk cId="2206981734" sldId="258"/>
        </pc:sldMkLst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80"/>
        <pc:sldMkLst>
          <pc:docMk/>
          <pc:sldMk cId="2169089096" sldId="259"/>
        </pc:sldMkLst>
      </pc:sldChg>
      <pc:sldChg chg="addSp modTransition addAnim delAnim modAnim">
        <pc:chgData name="Michael,  (Michael, Student M-BIT)" userId="S::michael@student.utwente.nl::a3338e6d-2acd-4611-abd2-3601afad5a5f" providerId="AD" clId="Web-{FB8A34D9-E21B-3014-3D5F-230D9B23E510}" dt="2023-04-18T12:31:07.855" v="79"/>
        <pc:sldMkLst>
          <pc:docMk/>
          <pc:sldMk cId="4222382332" sldId="260"/>
        </pc:sldMkLst>
        <pc:grpChg chg="add">
          <ac:chgData name="Michael,  (Michael, Student M-BIT)" userId="S::michael@student.utwente.nl::a3338e6d-2acd-4611-abd2-3601afad5a5f" providerId="AD" clId="Web-{FB8A34D9-E21B-3014-3D5F-230D9B23E510}" dt="2023-04-18T12:23:25.995" v="12"/>
          <ac:grpSpMkLst>
            <pc:docMk/>
            <pc:sldMk cId="4222382332" sldId="260"/>
            <ac:grpSpMk id="9" creationId="{3D707FAA-34D2-6DFE-D9BB-ED1A3AD2D81F}"/>
          </ac:grpSpMkLst>
        </pc:grpChg>
      </pc:sldChg>
      <pc:sldChg chg="addSp delSp modSp modTransition addAnim delAnim modAnim">
        <pc:chgData name="Michael,  (Michael, Student M-BIT)" userId="S::michael@student.utwente.nl::a3338e6d-2acd-4611-abd2-3601afad5a5f" providerId="AD" clId="Web-{FB8A34D9-E21B-3014-3D5F-230D9B23E510}" dt="2023-04-18T12:32:45.065" v="95" actId="20577"/>
        <pc:sldMkLst>
          <pc:docMk/>
          <pc:sldMk cId="3977756492" sldId="261"/>
        </pc:sldMkLst>
        <pc:spChg chg="topLvl">
          <ac:chgData name="Michael,  (Michael, Student M-BIT)" userId="S::michael@student.utwente.nl::a3338e6d-2acd-4611-abd2-3601afad5a5f" providerId="AD" clId="Web-{FB8A34D9-E21B-3014-3D5F-230D9B23E510}" dt="2023-04-18T12:24:39.094" v="21"/>
          <ac:spMkLst>
            <pc:docMk/>
            <pc:sldMk cId="3977756492" sldId="261"/>
            <ac:spMk id="6" creationId="{517DA503-49A2-FA71-9854-40A2CA3519A9}"/>
          </ac:spMkLst>
        </pc:spChg>
        <pc:spChg chg="topLvl">
          <ac:chgData name="Michael,  (Michael, Student M-BIT)" userId="S::michael@student.utwente.nl::a3338e6d-2acd-4611-abd2-3601afad5a5f" providerId="AD" clId="Web-{FB8A34D9-E21B-3014-3D5F-230D9B23E510}" dt="2023-04-18T12:24:39.094" v="21"/>
          <ac:spMkLst>
            <pc:docMk/>
            <pc:sldMk cId="3977756492" sldId="261"/>
            <ac:spMk id="9" creationId="{F0CC85E3-29EA-3663-0A50-70EAEC3F73F6}"/>
          </ac:spMkLst>
        </pc:spChg>
        <pc:spChg chg="topLvl">
          <ac:chgData name="Michael,  (Michael, Student M-BIT)" userId="S::michael@student.utwente.nl::a3338e6d-2acd-4611-abd2-3601afad5a5f" providerId="AD" clId="Web-{FB8A34D9-E21B-3014-3D5F-230D9B23E510}" dt="2023-04-18T12:24:39.094" v="21"/>
          <ac:spMkLst>
            <pc:docMk/>
            <pc:sldMk cId="3977756492" sldId="261"/>
            <ac:spMk id="13" creationId="{34496327-6284-2718-B640-0018FD486C60}"/>
          </ac:spMkLst>
        </pc:spChg>
        <pc:spChg chg="topLvl">
          <ac:chgData name="Michael,  (Michael, Student M-BIT)" userId="S::michael@student.utwente.nl::a3338e6d-2acd-4611-abd2-3601afad5a5f" providerId="AD" clId="Web-{FB8A34D9-E21B-3014-3D5F-230D9B23E510}" dt="2023-04-18T12:24:39.094" v="21"/>
          <ac:spMkLst>
            <pc:docMk/>
            <pc:sldMk cId="3977756492" sldId="261"/>
            <ac:spMk id="14" creationId="{ACBBFAF8-2221-8157-F3F7-3FE60AB0E6B6}"/>
          </ac:spMkLst>
        </pc:spChg>
        <pc:spChg chg="mod topLvl">
          <ac:chgData name="Michael,  (Michael, Student M-BIT)" userId="S::michael@student.utwente.nl::a3338e6d-2acd-4611-abd2-3601afad5a5f" providerId="AD" clId="Web-{FB8A34D9-E21B-3014-3D5F-230D9B23E510}" dt="2023-04-18T12:32:45.065" v="95" actId="20577"/>
          <ac:spMkLst>
            <pc:docMk/>
            <pc:sldMk cId="3977756492" sldId="261"/>
            <ac:spMk id="15" creationId="{67DFC374-5514-0AF3-04DC-07ACC6BBA1CC}"/>
          </ac:spMkLst>
        </pc:spChg>
        <pc:grpChg chg="add del">
          <ac:chgData name="Michael,  (Michael, Student M-BIT)" userId="S::michael@student.utwente.nl::a3338e6d-2acd-4611-abd2-3601afad5a5f" providerId="AD" clId="Web-{FB8A34D9-E21B-3014-3D5F-230D9B23E510}" dt="2023-04-18T12:24:39.094" v="21"/>
          <ac:grpSpMkLst>
            <pc:docMk/>
            <pc:sldMk cId="3977756492" sldId="261"/>
            <ac:grpSpMk id="2" creationId="{C8B60832-398A-CD84-323D-59D37C6C2655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5:39.098" v="28"/>
          <ac:grpSpMkLst>
            <pc:docMk/>
            <pc:sldMk cId="3977756492" sldId="261"/>
            <ac:grpSpMk id="3" creationId="{B9E5902A-D7FA-1275-2EF5-97350D0E96C0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5:55.021" v="32"/>
          <ac:grpSpMkLst>
            <pc:docMk/>
            <pc:sldMk cId="3977756492" sldId="261"/>
            <ac:grpSpMk id="7" creationId="{4206E758-A0F9-4A29-A32D-B987BB0D9258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6:26.805" v="40"/>
          <ac:grpSpMkLst>
            <pc:docMk/>
            <pc:sldMk cId="3977756492" sldId="261"/>
            <ac:grpSpMk id="8" creationId="{B00A0CB6-1BB5-DF1A-F825-70CF430765FF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7:37.622" v="44"/>
          <ac:grpSpMkLst>
            <pc:docMk/>
            <pc:sldMk cId="3977756492" sldId="261"/>
            <ac:grpSpMk id="10" creationId="{6C0CA926-7EA9-3BC5-7809-532D6B12D0DE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7:45.857" v="48"/>
          <ac:grpSpMkLst>
            <pc:docMk/>
            <pc:sldMk cId="3977756492" sldId="261"/>
            <ac:grpSpMk id="11" creationId="{E3EEF85A-1098-6B81-90E7-C87313DA19C5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7:57.686" v="52"/>
          <ac:grpSpMkLst>
            <pc:docMk/>
            <pc:sldMk cId="3977756492" sldId="261"/>
            <ac:grpSpMk id="25" creationId="{27C8B164-2E84-1F97-82EF-2DDB5848B915}"/>
          </ac:grpSpMkLst>
        </pc:grpChg>
        <pc:grpChg chg="mod">
          <ac:chgData name="Michael,  (Michael, Student M-BIT)" userId="S::michael@student.utwente.nl::a3338e6d-2acd-4611-abd2-3601afad5a5f" providerId="AD" clId="Web-{FB8A34D9-E21B-3014-3D5F-230D9B23E510}" dt="2023-04-18T12:24:50.267" v="23" actId="1076"/>
          <ac:grpSpMkLst>
            <pc:docMk/>
            <pc:sldMk cId="3977756492" sldId="261"/>
            <ac:grpSpMk id="40" creationId="{5BD3B728-2487-F986-2A57-BB62C2A5CF98}"/>
          </ac:grpSpMkLst>
        </pc:grpChg>
        <pc:grpChg chg="add del mod">
          <ac:chgData name="Michael,  (Michael, Student M-BIT)" userId="S::michael@student.utwente.nl::a3338e6d-2acd-4611-abd2-3601afad5a5f" providerId="AD" clId="Web-{FB8A34D9-E21B-3014-3D5F-230D9B23E510}" dt="2023-04-18T12:28:42.595" v="62"/>
          <ac:grpSpMkLst>
            <pc:docMk/>
            <pc:sldMk cId="3977756492" sldId="261"/>
            <ac:grpSpMk id="48" creationId="{EBCB1375-BCB2-8508-439C-F3D575F3156F}"/>
          </ac:grpSpMkLst>
        </pc:grpChg>
        <pc:grpChg chg="add">
          <ac:chgData name="Michael,  (Michael, Student M-BIT)" userId="S::michael@student.utwente.nl::a3338e6d-2acd-4611-abd2-3601afad5a5f" providerId="AD" clId="Web-{FB8A34D9-E21B-3014-3D5F-230D9B23E510}" dt="2023-04-18T12:29:02.237" v="67"/>
          <ac:grpSpMkLst>
            <pc:docMk/>
            <pc:sldMk cId="3977756492" sldId="261"/>
            <ac:grpSpMk id="49" creationId="{D1E98206-90C8-1F6D-30D5-C06C2994FA94}"/>
          </ac:grpSpMkLst>
        </pc:grpChg>
        <pc:cxnChg chg="topLvl">
          <ac:chgData name="Michael,  (Michael, Student M-BIT)" userId="S::michael@student.utwente.nl::a3338e6d-2acd-4611-abd2-3601afad5a5f" providerId="AD" clId="Web-{FB8A34D9-E21B-3014-3D5F-230D9B23E510}" dt="2023-04-18T12:24:39.094" v="21"/>
          <ac:cxnSpMkLst>
            <pc:docMk/>
            <pc:sldMk cId="3977756492" sldId="261"/>
            <ac:cxnSpMk id="16" creationId="{68FB89B7-1CA0-1525-F44A-FFE465A670E2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4:39.094" v="21"/>
          <ac:cxnSpMkLst>
            <pc:docMk/>
            <pc:sldMk cId="3977756492" sldId="261"/>
            <ac:cxnSpMk id="17" creationId="{39946145-0A69-24DA-AC5C-ED65D171D202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4:39.094" v="21"/>
          <ac:cxnSpMkLst>
            <pc:docMk/>
            <pc:sldMk cId="3977756492" sldId="261"/>
            <ac:cxnSpMk id="18" creationId="{E2AA8EE5-63B9-F8FA-CB54-7294D474C204}"/>
          </ac:cxnSpMkLst>
        </pc:cxnChg>
        <pc:cxnChg chg="mod topLvl">
          <ac:chgData name="Michael,  (Michael, Student M-BIT)" userId="S::michael@student.utwente.nl::a3338e6d-2acd-4611-abd2-3601afad5a5f" providerId="AD" clId="Web-{FB8A34D9-E21B-3014-3D5F-230D9B23E510}" dt="2023-04-18T12:29:00.034" v="65" actId="1076"/>
          <ac:cxnSpMkLst>
            <pc:docMk/>
            <pc:sldMk cId="3977756492" sldId="261"/>
            <ac:cxnSpMk id="19" creationId="{F9E1BFC3-DD88-E459-6BEB-939172655D9A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8:42.595" v="62"/>
          <ac:cxnSpMkLst>
            <pc:docMk/>
            <pc:sldMk cId="3977756492" sldId="261"/>
            <ac:cxnSpMk id="28" creationId="{3ADB48DB-8E25-4F2F-8C02-5B793937255F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8:42.595" v="62"/>
          <ac:cxnSpMkLst>
            <pc:docMk/>
            <pc:sldMk cId="3977756492" sldId="261"/>
            <ac:cxnSpMk id="30" creationId="{C32BA7E3-7313-49C8-A245-A85BDEB13EB3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8:42.595" v="62"/>
          <ac:cxnSpMkLst>
            <pc:docMk/>
            <pc:sldMk cId="3977756492" sldId="261"/>
            <ac:cxnSpMk id="36" creationId="{56F20FC1-76E0-42F0-95A5-2DCE9876E1C2}"/>
          </ac:cxnSpMkLst>
        </pc:cxnChg>
        <pc:cxnChg chg="topLvl">
          <ac:chgData name="Michael,  (Michael, Student M-BIT)" userId="S::michael@student.utwente.nl::a3338e6d-2acd-4611-abd2-3601afad5a5f" providerId="AD" clId="Web-{FB8A34D9-E21B-3014-3D5F-230D9B23E510}" dt="2023-04-18T12:24:39.094" v="21"/>
          <ac:cxnSpMkLst>
            <pc:docMk/>
            <pc:sldMk cId="3977756492" sldId="261"/>
            <ac:cxnSpMk id="39" creationId="{E311BC8E-16F7-D49A-D9F4-2D15BFBEE739}"/>
          </ac:cxnSpMkLst>
        </pc:cxnChg>
      </pc:sldChg>
      <pc:sldChg chg="addSp modSp modTransition addAnim delAnim modAnim">
        <pc:chgData name="Michael,  (Michael, Student M-BIT)" userId="S::michael@student.utwente.nl::a3338e6d-2acd-4611-abd2-3601afad5a5f" providerId="AD" clId="Web-{FB8A34D9-E21B-3014-3D5F-230D9B23E510}" dt="2023-04-18T12:35:42.125" v="111"/>
        <pc:sldMkLst>
          <pc:docMk/>
          <pc:sldMk cId="4074097256" sldId="262"/>
        </pc:sldMkLst>
        <pc:spChg chg="add mod">
          <ac:chgData name="Michael,  (Michael, Student M-BIT)" userId="S::michael@student.utwente.nl::a3338e6d-2acd-4611-abd2-3601afad5a5f" providerId="AD" clId="Web-{FB8A34D9-E21B-3014-3D5F-230D9B23E510}" dt="2023-04-18T12:34:03.758" v="102" actId="14100"/>
          <ac:spMkLst>
            <pc:docMk/>
            <pc:sldMk cId="4074097256" sldId="262"/>
            <ac:spMk id="5" creationId="{4C9048BB-48E4-4B7C-EB40-44F918F51B29}"/>
          </ac:spMkLst>
        </pc:spChg>
        <pc:spChg chg="mod">
          <ac:chgData name="Michael,  (Michael, Student M-BIT)" userId="S::michael@student.utwente.nl::a3338e6d-2acd-4611-abd2-3601afad5a5f" providerId="AD" clId="Web-{FB8A34D9-E21B-3014-3D5F-230D9B23E510}" dt="2023-04-18T12:34:22.728" v="104" actId="1076"/>
          <ac:spMkLst>
            <pc:docMk/>
            <pc:sldMk cId="4074097256" sldId="262"/>
            <ac:spMk id="16" creationId="{7484B53F-09D0-CF96-1F61-2C2D8B43F653}"/>
          </ac:spMkLst>
        </pc:spChg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76"/>
        <pc:sldMkLst>
          <pc:docMk/>
          <pc:sldMk cId="1575306248" sldId="264"/>
        </pc:sldMkLst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77"/>
        <pc:sldMkLst>
          <pc:docMk/>
          <pc:sldMk cId="4284556919" sldId="265"/>
        </pc:sldMkLst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78"/>
        <pc:sldMkLst>
          <pc:docMk/>
          <pc:sldMk cId="3274044973" sldId="266"/>
        </pc:sldMkLst>
      </pc:sldChg>
      <pc:sldChg chg="modTransition">
        <pc:chgData name="Michael,  (Michael, Student M-BIT)" userId="S::michael@student.utwente.nl::a3338e6d-2acd-4611-abd2-3601afad5a5f" providerId="AD" clId="Web-{FB8A34D9-E21B-3014-3D5F-230D9B23E510}" dt="2023-04-18T12:31:07.855" v="74"/>
        <pc:sldMkLst>
          <pc:docMk/>
          <pc:sldMk cId="3592330859" sldId="267"/>
        </pc:sldMkLst>
      </pc:sldChg>
      <pc:sldChg chg="modSp modTransition">
        <pc:chgData name="Michael,  (Michael, Student M-BIT)" userId="S::michael@student.utwente.nl::a3338e6d-2acd-4611-abd2-3601afad5a5f" providerId="AD" clId="Web-{FB8A34D9-E21B-3014-3D5F-230D9B23E510}" dt="2023-04-18T12:31:07.855" v="75"/>
        <pc:sldMkLst>
          <pc:docMk/>
          <pc:sldMk cId="97447100" sldId="269"/>
        </pc:sldMkLst>
        <pc:spChg chg="mod">
          <ac:chgData name="Michael,  (Michael, Student M-BIT)" userId="S::michael@student.utwente.nl::a3338e6d-2acd-4611-abd2-3601afad5a5f" providerId="AD" clId="Web-{FB8A34D9-E21B-3014-3D5F-230D9B23E510}" dt="2023-04-18T12:03:19.332" v="0" actId="20577"/>
          <ac:spMkLst>
            <pc:docMk/>
            <pc:sldMk cId="97447100" sldId="269"/>
            <ac:spMk id="5" creationId="{1A6B6169-06BF-742F-CB38-81531A9CCD1F}"/>
          </ac:spMkLst>
        </pc:spChg>
        <pc:spChg chg="mod">
          <ac:chgData name="Michael,  (Michael, Student M-BIT)" userId="S::michael@student.utwente.nl::a3338e6d-2acd-4611-abd2-3601afad5a5f" providerId="AD" clId="Web-{FB8A34D9-E21B-3014-3D5F-230D9B23E510}" dt="2023-04-18T12:03:34.724" v="3" actId="20577"/>
          <ac:spMkLst>
            <pc:docMk/>
            <pc:sldMk cId="97447100" sldId="269"/>
            <ac:spMk id="6" creationId="{3F575336-9661-C853-FC9F-9AFD5FCB83EF}"/>
          </ac:spMkLst>
        </pc:spChg>
      </pc:sldChg>
      <pc:sldChg chg="addSp delSp modSp new del">
        <pc:chgData name="Michael,  (Michael, Student M-BIT)" userId="S::michael@student.utwente.nl::a3338e6d-2acd-4611-abd2-3601afad5a5f" providerId="AD" clId="Web-{FB8A34D9-E21B-3014-3D5F-230D9B23E510}" dt="2023-04-18T12:42:26.981" v="133"/>
        <pc:sldMkLst>
          <pc:docMk/>
          <pc:sldMk cId="3282993742" sldId="270"/>
        </pc:sldMkLst>
        <pc:spChg chg="del">
          <ac:chgData name="Michael,  (Michael, Student M-BIT)" userId="S::michael@student.utwente.nl::a3338e6d-2acd-4611-abd2-3601afad5a5f" providerId="AD" clId="Web-{FB8A34D9-E21B-3014-3D5F-230D9B23E510}" dt="2023-04-18T12:40:11.175" v="113"/>
          <ac:spMkLst>
            <pc:docMk/>
            <pc:sldMk cId="3282993742" sldId="270"/>
            <ac:spMk id="3" creationId="{8AEBDAEA-1DF9-13A2-D223-C2561B708FB3}"/>
          </ac:spMkLst>
        </pc:spChg>
        <pc:spChg chg="add mod">
          <ac:chgData name="Michael,  (Michael, Student M-BIT)" userId="S::michael@student.utwente.nl::a3338e6d-2acd-4611-abd2-3601afad5a5f" providerId="AD" clId="Web-{FB8A34D9-E21B-3014-3D5F-230D9B23E510}" dt="2023-04-18T12:40:27.379" v="117"/>
          <ac:spMkLst>
            <pc:docMk/>
            <pc:sldMk cId="3282993742" sldId="270"/>
            <ac:spMk id="6" creationId="{9EF17DB1-7AEB-D7B9-5055-A4F5FB4DBD67}"/>
          </ac:spMkLst>
        </pc:spChg>
        <pc:picChg chg="add del mod ord">
          <ac:chgData name="Michael,  (Michael, Student M-BIT)" userId="S::michael@student.utwente.nl::a3338e6d-2acd-4611-abd2-3601afad5a5f" providerId="AD" clId="Web-{FB8A34D9-E21B-3014-3D5F-230D9B23E510}" dt="2023-04-18T12:40:27.379" v="117"/>
          <ac:picMkLst>
            <pc:docMk/>
            <pc:sldMk cId="3282993742" sldId="270"/>
            <ac:picMk id="4" creationId="{71CBD4D6-3CE7-C7B7-7284-4CCDFE061871}"/>
          </ac:picMkLst>
        </pc:picChg>
      </pc:sldChg>
      <pc:sldChg chg="addSp delSp modSp add replId">
        <pc:chgData name="Michael,  (Michael, Student M-BIT)" userId="S::michael@student.utwente.nl::a3338e6d-2acd-4611-abd2-3601afad5a5f" providerId="AD" clId="Web-{FB8A34D9-E21B-3014-3D5F-230D9B23E510}" dt="2023-04-18T12:42:16.230" v="132" actId="1076"/>
        <pc:sldMkLst>
          <pc:docMk/>
          <pc:sldMk cId="1206414873" sldId="271"/>
        </pc:sldMkLst>
        <pc:spChg chg="mod">
          <ac:chgData name="Michael,  (Michael, Student M-BIT)" userId="S::michael@student.utwente.nl::a3338e6d-2acd-4611-abd2-3601afad5a5f" providerId="AD" clId="Web-{FB8A34D9-E21B-3014-3D5F-230D9B23E510}" dt="2023-04-18T12:40:42.646" v="120" actId="20577"/>
          <ac:spMkLst>
            <pc:docMk/>
            <pc:sldMk cId="1206414873" sldId="271"/>
            <ac:spMk id="5" creationId="{9E59B993-AF84-18B6-35A9-3C1683B09274}"/>
          </ac:spMkLst>
        </pc:spChg>
        <pc:spChg chg="add mod">
          <ac:chgData name="Michael,  (Michael, Student M-BIT)" userId="S::michael@student.utwente.nl::a3338e6d-2acd-4611-abd2-3601afad5a5f" providerId="AD" clId="Web-{FB8A34D9-E21B-3014-3D5F-230D9B23E510}" dt="2023-04-18T12:40:51.818" v="124" actId="20577"/>
          <ac:spMkLst>
            <pc:docMk/>
            <pc:sldMk cId="1206414873" sldId="271"/>
            <ac:spMk id="6" creationId="{014F3597-D4C2-14D3-D544-FFC69389589F}"/>
          </ac:spMkLst>
        </pc:spChg>
        <pc:graphicFrameChg chg="del">
          <ac:chgData name="Michael,  (Michael, Student M-BIT)" userId="S::michael@student.utwente.nl::a3338e6d-2acd-4611-abd2-3601afad5a5f" providerId="AD" clId="Web-{FB8A34D9-E21B-3014-3D5F-230D9B23E510}" dt="2023-04-18T12:40:20.160" v="115"/>
          <ac:graphicFrameMkLst>
            <pc:docMk/>
            <pc:sldMk cId="1206414873" sldId="271"/>
            <ac:graphicFrameMk id="2" creationId="{AD594D3F-545E-ABF8-FBF9-5598B8A58203}"/>
          </ac:graphicFrameMkLst>
        </pc:graphicFrameChg>
        <pc:picChg chg="add mod">
          <ac:chgData name="Michael,  (Michael, Student M-BIT)" userId="S::michael@student.utwente.nl::a3338e6d-2acd-4611-abd2-3601afad5a5f" providerId="AD" clId="Web-{FB8A34D9-E21B-3014-3D5F-230D9B23E510}" dt="2023-04-18T12:42:16.230" v="132" actId="1076"/>
          <ac:picMkLst>
            <pc:docMk/>
            <pc:sldMk cId="1206414873" sldId="271"/>
            <ac:picMk id="3" creationId="{A86AB12F-B48D-6385-A0FF-6700B3729B86}"/>
          </ac:picMkLst>
        </pc:picChg>
      </pc:sldChg>
    </pc:docChg>
  </pc:docChgLst>
  <pc:docChgLst>
    <pc:chgData name="Michael,  (Michael, Student M-BIT)" userId="S::michael@student.utwente.nl::a3338e6d-2acd-4611-abd2-3601afad5a5f" providerId="AD" clId="Web-{CBAC5419-2739-D8DD-1E02-806E44153CC1}"/>
    <pc:docChg chg="modSld">
      <pc:chgData name="Michael,  (Michael, Student M-BIT)" userId="S::michael@student.utwente.nl::a3338e6d-2acd-4611-abd2-3601afad5a5f" providerId="AD" clId="Web-{CBAC5419-2739-D8DD-1E02-806E44153CC1}" dt="2023-04-17T18:13:10.892" v="13" actId="1076"/>
      <pc:docMkLst>
        <pc:docMk/>
      </pc:docMkLst>
      <pc:sldChg chg="addSp delSp modSp">
        <pc:chgData name="Michael,  (Michael, Student M-BIT)" userId="S::michael@student.utwente.nl::a3338e6d-2acd-4611-abd2-3601afad5a5f" providerId="AD" clId="Web-{CBAC5419-2739-D8DD-1E02-806E44153CC1}" dt="2023-04-17T18:13:10.892" v="13" actId="1076"/>
        <pc:sldMkLst>
          <pc:docMk/>
          <pc:sldMk cId="4074097256" sldId="262"/>
        </pc:sldMkLst>
        <pc:picChg chg="add mod ord">
          <ac:chgData name="Michael,  (Michael, Student M-BIT)" userId="S::michael@student.utwente.nl::a3338e6d-2acd-4611-abd2-3601afad5a5f" providerId="AD" clId="Web-{CBAC5419-2739-D8DD-1E02-806E44153CC1}" dt="2023-04-17T18:13:10.892" v="13" actId="1076"/>
          <ac:picMkLst>
            <pc:docMk/>
            <pc:sldMk cId="4074097256" sldId="262"/>
            <ac:picMk id="2" creationId="{6BD80176-F928-F802-B713-E5454A6438DB}"/>
          </ac:picMkLst>
        </pc:picChg>
        <pc:picChg chg="add del mod">
          <ac:chgData name="Michael,  (Michael, Student M-BIT)" userId="S::michael@student.utwente.nl::a3338e6d-2acd-4611-abd2-3601afad5a5f" providerId="AD" clId="Web-{CBAC5419-2739-D8DD-1E02-806E44153CC1}" dt="2023-04-17T18:12:56.907" v="12"/>
          <ac:picMkLst>
            <pc:docMk/>
            <pc:sldMk cId="4074097256" sldId="262"/>
            <ac:picMk id="10" creationId="{903812A9-6517-12AC-8DD4-67233B72E0F4}"/>
          </ac:picMkLst>
        </pc:picChg>
      </pc:sldChg>
    </pc:docChg>
  </pc:docChgLst>
  <pc:docChgLst>
    <pc:chgData name="Michael,  (Michael, Student M-BIT)" userId="S::michael@student.utwente.nl::a3338e6d-2acd-4611-abd2-3601afad5a5f" providerId="AD" clId="Web-{CA1BA854-8674-4830-B282-2441FC95CC0B}"/>
    <pc:docChg chg="addSld delSld modSld addMainMaster delMainMaster">
      <pc:chgData name="Michael,  (Michael, Student M-BIT)" userId="S::michael@student.utwente.nl::a3338e6d-2acd-4611-abd2-3601afad5a5f" providerId="AD" clId="Web-{CA1BA854-8674-4830-B282-2441FC95CC0B}" dt="2023-04-14T18:14:12.357" v="929" actId="14100"/>
      <pc:docMkLst>
        <pc:docMk/>
      </pc:docMkLst>
      <pc:sldChg chg="addSp delSp modSp mod setBg modClrScheme setClrOvrMap chgLayout">
        <pc:chgData name="Michael,  (Michael, Student M-BIT)" userId="S::michael@student.utwente.nl::a3338e6d-2acd-4611-abd2-3601afad5a5f" providerId="AD" clId="Web-{CA1BA854-8674-4830-B282-2441FC95CC0B}" dt="2023-04-14T17:35:36.176" v="794" actId="1076"/>
        <pc:sldMkLst>
          <pc:docMk/>
          <pc:sldMk cId="109857222" sldId="256"/>
        </pc:sldMkLst>
        <pc:spChg chg="mod ord">
          <ac:chgData name="Michael,  (Michael, Student M-BIT)" userId="S::michael@student.utwente.nl::a3338e6d-2acd-4611-abd2-3601afad5a5f" providerId="AD" clId="Web-{CA1BA854-8674-4830-B282-2441FC95CC0B}" dt="2023-04-14T13:08:07.454" v="180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ichael,  (Michael, Student M-BIT)" userId="S::michael@student.utwente.nl::a3338e6d-2acd-4611-abd2-3601afad5a5f" providerId="AD" clId="Web-{CA1BA854-8674-4830-B282-2441FC95CC0B}" dt="2023-04-14T12:06:02.337" v="171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3:07:57.328" v="177" actId="1076"/>
          <ac:spMkLst>
            <pc:docMk/>
            <pc:sldMk cId="109857222" sldId="256"/>
            <ac:spMk id="5" creationId="{25DBE730-5DBF-331E-5B8F-01E6D9B721D9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1:40.792" v="27"/>
          <ac:spMkLst>
            <pc:docMk/>
            <pc:sldMk cId="109857222" sldId="256"/>
            <ac:spMk id="6" creationId="{3011B0B3-5679-4759-90B8-3B908C4CBD2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07.908" v="3"/>
          <ac:spMkLst>
            <pc:docMk/>
            <pc:sldMk cId="109857222" sldId="256"/>
            <ac:spMk id="8" creationId="{70105F5E-5B61-4F51-927C-5B28DB7DD9B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04.705" v="1"/>
          <ac:spMkLst>
            <pc:docMk/>
            <pc:sldMk cId="109857222" sldId="256"/>
            <ac:spMk id="9" creationId="{1DB043B4-68C6-45B9-82AC-A5800EADB8D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07.908" v="3"/>
          <ac:spMkLst>
            <pc:docMk/>
            <pc:sldMk cId="109857222" sldId="256"/>
            <ac:spMk id="10" creationId="{713A5A79-79D2-4D9D-A36A-2291A248016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04.705" v="1"/>
          <ac:spMkLst>
            <pc:docMk/>
            <pc:sldMk cId="109857222" sldId="256"/>
            <ac:spMk id="11" creationId="{5337EA23-6703-4C96-9EEB-A408CBDD67BD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17.112" v="5"/>
          <ac:spMkLst>
            <pc:docMk/>
            <pc:sldMk cId="109857222" sldId="256"/>
            <ac:spMk id="14" creationId="{D3F13AAF-525E-4953-A67E-7B34FDB4D899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18.481" v="29"/>
          <ac:spMkLst>
            <pc:docMk/>
            <pc:sldMk cId="109857222" sldId="256"/>
            <ac:spMk id="17" creationId="{526E0BFB-CDF1-4990-8C11-AC849311E0A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27.925" v="7"/>
          <ac:spMkLst>
            <pc:docMk/>
            <pc:sldMk cId="109857222" sldId="256"/>
            <ac:spMk id="18" creationId="{CF886182-3ADC-447F-B077-24411DB565A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27.925" v="7"/>
          <ac:spMkLst>
            <pc:docMk/>
            <pc:sldMk cId="109857222" sldId="256"/>
            <ac:spMk id="20" creationId="{67F1335F-97CE-4842-9A57-2B6A3F459D8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21" creationId="{A0569933-2A1F-487D-A657-990AFACA28B9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33.456" v="9"/>
          <ac:spMkLst>
            <pc:docMk/>
            <pc:sldMk cId="109857222" sldId="256"/>
            <ac:spMk id="22" creationId="{71B2258F-86CA-4D4D-8270-BC05FCDEBFB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53.488" v="11"/>
          <ac:spMkLst>
            <pc:docMk/>
            <pc:sldMk cId="109857222" sldId="256"/>
            <ac:spMk id="25" creationId="{4AA13AD3-0A4F-475A-BEBB-DEEFF5C096C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53.488" v="11"/>
          <ac:spMkLst>
            <pc:docMk/>
            <pc:sldMk cId="109857222" sldId="256"/>
            <ac:spMk id="26" creationId="{9654BDA8-EE5D-4DC8-BA6E-A93D650163B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18.481" v="29"/>
          <ac:spMkLst>
            <pc:docMk/>
            <pc:sldMk cId="109857222" sldId="256"/>
            <ac:spMk id="28" creationId="{6069A1F8-9BEB-4786-9694-FC48B2D75D2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8:58.754" v="13"/>
          <ac:spMkLst>
            <pc:docMk/>
            <pc:sldMk cId="109857222" sldId="256"/>
            <ac:spMk id="29" creationId="{6FA9327B-0F60-46E3-AD80-CE73838567B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18.481" v="29"/>
          <ac:spMkLst>
            <pc:docMk/>
            <pc:sldMk cId="109857222" sldId="256"/>
            <ac:spMk id="32" creationId="{AF2F604E-43BE-4DC3-B983-E071523364F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02.020" v="15"/>
          <ac:spMkLst>
            <pc:docMk/>
            <pc:sldMk cId="109857222" sldId="256"/>
            <ac:spMk id="33" creationId="{1DB043B4-68C6-45B9-82AC-A5800EADB8D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18.481" v="29"/>
          <ac:spMkLst>
            <pc:docMk/>
            <pc:sldMk cId="109857222" sldId="256"/>
            <ac:spMk id="35" creationId="{08C9B587-E65E-4B52-B37C-ABEBB6E8792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02.020" v="15"/>
          <ac:spMkLst>
            <pc:docMk/>
            <pc:sldMk cId="109857222" sldId="256"/>
            <ac:spMk id="36" creationId="{F77FE770-280D-4DDD-96A8-7FD8E9BC312C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02.020" v="15"/>
          <ac:spMkLst>
            <pc:docMk/>
            <pc:sldMk cId="109857222" sldId="256"/>
            <ac:spMk id="38" creationId="{63437291-597B-452C-9CD1-AAA2D823DF5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02.020" v="15"/>
          <ac:spMkLst>
            <pc:docMk/>
            <pc:sldMk cId="109857222" sldId="256"/>
            <ac:spMk id="39" creationId="{CF07E0C9-4EB6-4A7B-809B-0C5C5E21361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02.020" v="15"/>
          <ac:spMkLst>
            <pc:docMk/>
            <pc:sldMk cId="109857222" sldId="256"/>
            <ac:spMk id="40" creationId="{6D5AEBCB-3691-4336-A5FB-0B0991ADA895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4.278" v="31"/>
          <ac:spMkLst>
            <pc:docMk/>
            <pc:sldMk cId="109857222" sldId="256"/>
            <ac:spMk id="41" creationId="{A599224A-F219-4DF9-8183-F7C098A5CE8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42" creationId="{8B646C36-EEEC-4D52-8E8E-206F4CD8A3D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43" creationId="{8258443E-B333-44F4-8D49-1EAB1C1A461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4.278" v="31"/>
          <ac:spMkLst>
            <pc:docMk/>
            <pc:sldMk cId="109857222" sldId="256"/>
            <ac:spMk id="46" creationId="{CC3B9006-4406-4E2F-8B42-6A968FCC891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39.844" v="41"/>
          <ac:spMkLst>
            <pc:docMk/>
            <pc:sldMk cId="109857222" sldId="256"/>
            <ac:spMk id="47" creationId="{4DA4374D-F270-4C02-88D7-B751FD9BD6BD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9.981" v="33"/>
          <ac:spMkLst>
            <pc:docMk/>
            <pc:sldMk cId="109857222" sldId="256"/>
            <ac:spMk id="48" creationId="{526E0BFB-CDF1-4990-8C11-AC849311E0A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50" creationId="{41A44955-0622-4C9F-BFD2-55277314EB95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51" creationId="{D6BF5730-CE16-498B-B11C-000E7F587D2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7.148" v="23"/>
          <ac:spMkLst>
            <pc:docMk/>
            <pc:sldMk cId="109857222" sldId="256"/>
            <ac:spMk id="52" creationId="{93284B67-6F50-4C2E-904F-0054381456E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9.981" v="33"/>
          <ac:spMkLst>
            <pc:docMk/>
            <pc:sldMk cId="109857222" sldId="256"/>
            <ac:spMk id="55" creationId="{6069A1F8-9BEB-4786-9694-FC48B2D75D2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9.981" v="33"/>
          <ac:spMkLst>
            <pc:docMk/>
            <pc:sldMk cId="109857222" sldId="256"/>
            <ac:spMk id="56" creationId="{AF2F604E-43BE-4DC3-B983-E071523364F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29.981" v="33"/>
          <ac:spMkLst>
            <pc:docMk/>
            <pc:sldMk cId="109857222" sldId="256"/>
            <ac:spMk id="57" creationId="{08C9B587-E65E-4B52-B37C-ABEBB6E8792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58" creationId="{3A397E3E-B90C-4D82-BAAA-36F7AC6A4565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44.154" v="35"/>
          <ac:spMkLst>
            <pc:docMk/>
            <pc:sldMk cId="109857222" sldId="256"/>
            <ac:spMk id="59" creationId="{1DB043B4-68C6-45B9-82AC-A5800EADB8D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2:44.154" v="35"/>
          <ac:spMkLst>
            <pc:docMk/>
            <pc:sldMk cId="109857222" sldId="256"/>
            <ac:spMk id="62" creationId="{5337EA23-6703-4C96-9EEB-A408CBDD67BD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39.844" v="41"/>
          <ac:spMkLst>
            <pc:docMk/>
            <pc:sldMk cId="109857222" sldId="256"/>
            <ac:spMk id="63" creationId="{1ACA2EA0-FFD3-42EC-9406-B595015ED96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00.514" v="39"/>
          <ac:spMkLst>
            <pc:docMk/>
            <pc:sldMk cId="109857222" sldId="256"/>
            <ac:spMk id="65" creationId="{526E0BFB-CDF1-4990-8C11-AC849311E0A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4.914" v="21"/>
          <ac:spMkLst>
            <pc:docMk/>
            <pc:sldMk cId="109857222" sldId="256"/>
            <ac:spMk id="66" creationId="{F778F7C6-A4AB-4CBC-8CC6-19DF9EE963ED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68" creationId="{30F43EB5-CDCA-4F53-80DE-F7B1B7DB958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00.514" v="39"/>
          <ac:spMkLst>
            <pc:docMk/>
            <pc:sldMk cId="109857222" sldId="256"/>
            <ac:spMk id="69" creationId="{6069A1F8-9BEB-4786-9694-FC48B2D75D21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70" creationId="{A2B5CBEA-F125-49B6-8335-227C325B112B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00.514" v="39"/>
          <ac:spMkLst>
            <pc:docMk/>
            <pc:sldMk cId="109857222" sldId="256"/>
            <ac:spMk id="71" creationId="{AF2F604E-43BE-4DC3-B983-E071523364F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72" creationId="{FBA21150-039F-4DB6-B9E3-3CB0A46D45A7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00.514" v="39"/>
          <ac:spMkLst>
            <pc:docMk/>
            <pc:sldMk cId="109857222" sldId="256"/>
            <ac:spMk id="73" creationId="{08C9B587-E65E-4B52-B37C-ABEBB6E8792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74" creationId="{6E0B96CD-70A9-4820-881F-7024839B2DC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39:54.116" v="19"/>
          <ac:spMkLst>
            <pc:docMk/>
            <pc:sldMk cId="109857222" sldId="256"/>
            <ac:spMk id="76" creationId="{6C39352C-187E-41C1-A5B2-157E94CA614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39.844" v="41"/>
          <ac:spMkLst>
            <pc:docMk/>
            <pc:sldMk cId="109857222" sldId="256"/>
            <ac:spMk id="77" creationId="{D5288BCE-665C-472A-8C43-664BCFA31E4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3:39.844" v="41"/>
          <ac:spMkLst>
            <pc:docMk/>
            <pc:sldMk cId="109857222" sldId="256"/>
            <ac:spMk id="79" creationId="{46C57131-53A7-4C1A-BEA8-25F06A06AD29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36" v="63"/>
          <ac:spMkLst>
            <pc:docMk/>
            <pc:sldMk cId="109857222" sldId="256"/>
            <ac:spMk id="81" creationId="{39E0238D-E295-49BE-9BFE-E9189D69ED3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36" v="63"/>
          <ac:spMkLst>
            <pc:docMk/>
            <pc:sldMk cId="109857222" sldId="256"/>
            <ac:spMk id="82" creationId="{D85E9A4A-0183-4A3C-B68E-A229278915E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36" v="63"/>
          <ac:spMkLst>
            <pc:docMk/>
            <pc:sldMk cId="109857222" sldId="256"/>
            <ac:spMk id="83" creationId="{13A48C6C-3CC4-4EE5-A773-EC1EB7F59CD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36" v="63"/>
          <ac:spMkLst>
            <pc:docMk/>
            <pc:sldMk cId="109857222" sldId="256"/>
            <ac:spMk id="84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0.941" v="48"/>
          <ac:spMkLst>
            <pc:docMk/>
            <pc:sldMk cId="109857222" sldId="256"/>
            <ac:spMk id="91" creationId="{E2BA2BD9-7B54-4190-8F06-3EF3658A0020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0.941" v="48"/>
          <ac:spMkLst>
            <pc:docMk/>
            <pc:sldMk cId="109857222" sldId="256"/>
            <ac:spMk id="93" creationId="{184F9D61-9303-40B4-9F7E-66A9B4EDC45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0.941" v="48"/>
          <ac:spMkLst>
            <pc:docMk/>
            <pc:sldMk cId="109857222" sldId="256"/>
            <ac:spMk id="95" creationId="{648D746A-0359-4EAE-8CF9-062E281698EC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3.660" v="50"/>
          <ac:spMkLst>
            <pc:docMk/>
            <pc:sldMk cId="109857222" sldId="256"/>
            <ac:spMk id="99" creationId="{88D74A45-8C44-4D66-9253-B2B25C223AB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3.660" v="50"/>
          <ac:spMkLst>
            <pc:docMk/>
            <pc:sldMk cId="109857222" sldId="256"/>
            <ac:spMk id="100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8.113" v="52"/>
          <ac:spMkLst>
            <pc:docMk/>
            <pc:sldMk cId="109857222" sldId="256"/>
            <ac:spMk id="103" creationId="{9E3E16BB-730F-448D-8C6D-9B9097F5C5B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08.113" v="52"/>
          <ac:spMkLst>
            <pc:docMk/>
            <pc:sldMk cId="109857222" sldId="256"/>
            <ac:spMk id="104" creationId="{13A48C6C-3CC4-4EE5-A773-EC1EB7F59CD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11.441" v="54"/>
          <ac:spMkLst>
            <pc:docMk/>
            <pc:sldMk cId="109857222" sldId="256"/>
            <ac:spMk id="107" creationId="{9BB0F8C9-0037-4A50-853D-AFE6B8F7FA0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11.441" v="54"/>
          <ac:spMkLst>
            <pc:docMk/>
            <pc:sldMk cId="109857222" sldId="256"/>
            <ac:spMk id="108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11.441" v="54"/>
          <ac:spMkLst>
            <pc:docMk/>
            <pc:sldMk cId="109857222" sldId="256"/>
            <ac:spMk id="109" creationId="{5FDFDEE5-CD3A-4491-B5B9-1C26CE2D99A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0.457" v="56"/>
          <ac:spMkLst>
            <pc:docMk/>
            <pc:sldMk cId="109857222" sldId="256"/>
            <ac:spMk id="112" creationId="{42AE77C8-8636-492A-ABA7-1B8730025A0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0.457" v="56"/>
          <ac:spMkLst>
            <pc:docMk/>
            <pc:sldMk cId="109857222" sldId="256"/>
            <ac:spMk id="113" creationId="{079AB7E9-4C3D-48E5-BDC2-C6EBF5170B1F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0.457" v="56"/>
          <ac:spMkLst>
            <pc:docMk/>
            <pc:sldMk cId="109857222" sldId="256"/>
            <ac:spMk id="115" creationId="{095830D2-F2AE-4DD8-B586-89B0977916FF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3.192" v="58"/>
          <ac:spMkLst>
            <pc:docMk/>
            <pc:sldMk cId="109857222" sldId="256"/>
            <ac:spMk id="117" creationId="{39E0238D-E295-49BE-9BFE-E9189D69ED3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3.192" v="58"/>
          <ac:spMkLst>
            <pc:docMk/>
            <pc:sldMk cId="109857222" sldId="256"/>
            <ac:spMk id="118" creationId="{D85E9A4A-0183-4A3C-B68E-A229278915E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3.192" v="58"/>
          <ac:spMkLst>
            <pc:docMk/>
            <pc:sldMk cId="109857222" sldId="256"/>
            <ac:spMk id="119" creationId="{13A48C6C-3CC4-4EE5-A773-EC1EB7F59CD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3.192" v="58"/>
          <ac:spMkLst>
            <pc:docMk/>
            <pc:sldMk cId="109857222" sldId="256"/>
            <ac:spMk id="120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8.473" v="60"/>
          <ac:spMkLst>
            <pc:docMk/>
            <pc:sldMk cId="109857222" sldId="256"/>
            <ac:spMk id="123" creationId="{E2BA2BD9-7B54-4190-8F06-3EF3658A0020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8.473" v="60"/>
          <ac:spMkLst>
            <pc:docMk/>
            <pc:sldMk cId="109857222" sldId="256"/>
            <ac:spMk id="124" creationId="{184F9D61-9303-40B4-9F7E-66A9B4EDC45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28.473" v="60"/>
          <ac:spMkLst>
            <pc:docMk/>
            <pc:sldMk cId="109857222" sldId="256"/>
            <ac:spMk id="125" creationId="{648D746A-0359-4EAE-8CF9-062E281698EC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21" v="62"/>
          <ac:spMkLst>
            <pc:docMk/>
            <pc:sldMk cId="109857222" sldId="256"/>
            <ac:spMk id="128" creationId="{B874FC77-B1AD-4469-830E-1F1D54FBB45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5:44.521" v="62"/>
          <ac:spMkLst>
            <pc:docMk/>
            <pc:sldMk cId="109857222" sldId="256"/>
            <ac:spMk id="129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33" v="69"/>
          <ac:spMkLst>
            <pc:docMk/>
            <pc:sldMk cId="109857222" sldId="256"/>
            <ac:spMk id="132" creationId="{650F81D8-60BF-43DE-9145-74AB655E453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33" v="69"/>
          <ac:spMkLst>
            <pc:docMk/>
            <pc:sldMk cId="109857222" sldId="256"/>
            <ac:spMk id="133" creationId="{095830D2-F2AE-4DD8-B586-89B0977916FF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33" v="69"/>
          <ac:spMkLst>
            <pc:docMk/>
            <pc:sldMk cId="109857222" sldId="256"/>
            <ac:spMk id="134" creationId="{8647BDDE-2A1A-457C-BEC0-E40FDB36CAA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33" v="69"/>
          <ac:spMkLst>
            <pc:docMk/>
            <pc:sldMk cId="109857222" sldId="256"/>
            <ac:spMk id="135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2.748" v="66"/>
          <ac:spMkLst>
            <pc:docMk/>
            <pc:sldMk cId="109857222" sldId="256"/>
            <ac:spMk id="141" creationId="{B874FC77-B1AD-4469-830E-1F1D54FBB45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2.748" v="66"/>
          <ac:spMkLst>
            <pc:docMk/>
            <pc:sldMk cId="109857222" sldId="256"/>
            <ac:spMk id="143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17" v="68"/>
          <ac:spMkLst>
            <pc:docMk/>
            <pc:sldMk cId="109857222" sldId="256"/>
            <ac:spMk id="147" creationId="{B098FE6D-7262-4839-92B0-81ABB08819F3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9:26.217" v="68"/>
          <ac:spMkLst>
            <pc:docMk/>
            <pc:sldMk cId="109857222" sldId="256"/>
            <ac:spMk id="148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0:36:32.392" v="99"/>
          <ac:spMkLst>
            <pc:docMk/>
            <pc:sldMk cId="109857222" sldId="256"/>
            <ac:spMk id="151" creationId="{5CC50F2E-EF04-4D7A-A09C-5AEF6E5EAD67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0:36:32.392" v="99"/>
          <ac:spMkLst>
            <pc:docMk/>
            <pc:sldMk cId="109857222" sldId="256"/>
            <ac:spMk id="152" creationId="{F489C2E0-4895-4B72-85EA-7EE9FAFFDC7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4.914" v="21"/>
          <ac:spMkLst>
            <pc:docMk/>
            <pc:sldMk cId="109857222" sldId="256"/>
            <ac:spMk id="238" creationId="{489B7BFD-8F45-4093-AD9C-91B15B0503D9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0:24.914" v="21"/>
          <ac:spMkLst>
            <pc:docMk/>
            <pc:sldMk cId="109857222" sldId="256"/>
            <ac:spMk id="240" creationId="{4D4C00DC-4DC6-4CD2-9E31-F17E6CEBC5A6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0:36:32.392" v="99"/>
          <ac:spMkLst>
            <pc:docMk/>
            <pc:sldMk cId="109857222" sldId="256"/>
            <ac:spMk id="252" creationId="{42AE77C8-8636-492A-ABA7-1B8730025A08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0:36:32.392" v="99"/>
          <ac:spMkLst>
            <pc:docMk/>
            <pc:sldMk cId="109857222" sldId="256"/>
            <ac:spMk id="254" creationId="{079AB7E9-4C3D-48E5-BDC2-C6EBF5170B1F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0:36:32.392" v="99"/>
          <ac:spMkLst>
            <pc:docMk/>
            <pc:sldMk cId="109857222" sldId="256"/>
            <ac:spMk id="258" creationId="{095830D2-F2AE-4DD8-B586-89B0977916FF}"/>
          </ac:spMkLst>
        </pc:spChg>
        <pc:grpChg chg="add del">
          <ac:chgData name="Michael,  (Michael, Student M-BIT)" userId="S::michael@student.utwente.nl::a3338e6d-2acd-4611-abd2-3601afad5a5f" providerId="AD" clId="Web-{CA1BA854-8674-4830-B282-2441FC95CC0B}" dt="2023-04-14T09:39:02.020" v="15"/>
          <ac:grpSpMkLst>
            <pc:docMk/>
            <pc:sldMk cId="109857222" sldId="256"/>
            <ac:grpSpMk id="34" creationId="{69EC2F64-8F06-4CEE-9EA2-76D0D2124726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40:27.148" v="23"/>
          <ac:grpSpMkLst>
            <pc:docMk/>
            <pc:sldMk cId="109857222" sldId="256"/>
            <ac:grpSpMk id="44" creationId="{FB9739EB-7F66-433D-841F-AB3CD18700B7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39:54.116" v="19"/>
          <ac:grpSpMkLst>
            <pc:docMk/>
            <pc:sldMk cId="109857222" sldId="256"/>
            <ac:grpSpMk id="60" creationId="{E5E81B04-A124-4FCC-955A-2638A156A76A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39:54.116" v="19"/>
          <ac:grpSpMkLst>
            <pc:docMk/>
            <pc:sldMk cId="109857222" sldId="256"/>
            <ac:grpSpMk id="64" creationId="{1AD98996-C308-49C3-8929-050AC5373B51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39:54.116" v="19"/>
          <ac:grpSpMkLst>
            <pc:docMk/>
            <pc:sldMk cId="109857222" sldId="256"/>
            <ac:grpSpMk id="78" creationId="{CB7D2D03-52FB-4DF4-A002-FA382A013A92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40:24.914" v="21"/>
          <ac:grpSpMkLst>
            <pc:docMk/>
            <pc:sldMk cId="109857222" sldId="256"/>
            <ac:grpSpMk id="239" creationId="{66FB5A75-BDE2-4F12-A95B-C48788A7685C}"/>
          </ac:grpSpMkLst>
        </pc:grpChg>
        <pc:grpChg chg="add del">
          <ac:chgData name="Michael,  (Michael, Student M-BIT)" userId="S::michael@student.utwente.nl::a3338e6d-2acd-4611-abd2-3601afad5a5f" providerId="AD" clId="Web-{CA1BA854-8674-4830-B282-2441FC95CC0B}" dt="2023-04-14T09:40:24.914" v="21"/>
          <ac:grpSpMkLst>
            <pc:docMk/>
            <pc:sldMk cId="109857222" sldId="256"/>
            <ac:grpSpMk id="241" creationId="{63301095-70B2-49AA-8DA9-A35629AD621C}"/>
          </ac:grpSpMkLst>
        </pc:grpChg>
        <pc:picChg chg="add del">
          <ac:chgData name="Michael,  (Michael, Student M-BIT)" userId="S::michael@student.utwente.nl::a3338e6d-2acd-4611-abd2-3601afad5a5f" providerId="AD" clId="Web-{CA1BA854-8674-4830-B282-2441FC95CC0B}" dt="2023-04-14T09:38:04.705" v="1"/>
          <ac:picMkLst>
            <pc:docMk/>
            <pc:sldMk cId="109857222" sldId="256"/>
            <ac:picMk id="4" creationId="{37BD98D9-DF46-A21B-9F44-E4B3D6266F4E}"/>
          </ac:picMkLst>
        </pc:picChg>
        <pc:picChg chg="add mod">
          <ac:chgData name="Michael,  (Michael, Student M-BIT)" userId="S::michael@student.utwente.nl::a3338e6d-2acd-4611-abd2-3601afad5a5f" providerId="AD" clId="Web-{CA1BA854-8674-4830-B282-2441FC95CC0B}" dt="2023-04-14T17:35:36.176" v="794" actId="1076"/>
          <ac:picMkLst>
            <pc:docMk/>
            <pc:sldMk cId="109857222" sldId="256"/>
            <ac:picMk id="4" creationId="{4B54A335-7494-5B7B-76E7-B7C3B0FEE30D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9:02.020" v="15"/>
          <ac:picMkLst>
            <pc:docMk/>
            <pc:sldMk cId="109857222" sldId="256"/>
            <ac:picMk id="5" creationId="{0DA7B3CA-44A8-8E82-E330-491CAE237F81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1:40.792" v="27"/>
          <ac:picMkLst>
            <pc:docMk/>
            <pc:sldMk cId="109857222" sldId="256"/>
            <ac:picMk id="7" creationId="{FE3E469D-BB6E-48F9-E044-600F2BEB62D9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8:17.112" v="5"/>
          <ac:picMkLst>
            <pc:docMk/>
            <pc:sldMk cId="109857222" sldId="256"/>
            <ac:picMk id="15" creationId="{0E0D8BAF-EF7A-7D5A-131F-80595DFBBA6E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8:27.925" v="7"/>
          <ac:picMkLst>
            <pc:docMk/>
            <pc:sldMk cId="109857222" sldId="256"/>
            <ac:picMk id="19" creationId="{58E3A4F2-456F-EC4F-51D5-C1338D246B4B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8:33.456" v="9"/>
          <ac:picMkLst>
            <pc:docMk/>
            <pc:sldMk cId="109857222" sldId="256"/>
            <ac:picMk id="23" creationId="{3ED91CB1-A956-6CC2-0BD7-3579323C989B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2:18.481" v="29"/>
          <ac:picMkLst>
            <pc:docMk/>
            <pc:sldMk cId="109857222" sldId="256"/>
            <ac:picMk id="24" creationId="{1A1B682E-E2B0-AC8C-61B4-34CBD2E7316D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8:53.488" v="11"/>
          <ac:picMkLst>
            <pc:docMk/>
            <pc:sldMk cId="109857222" sldId="256"/>
            <ac:picMk id="27" creationId="{FED2998A-8703-4478-3981-76A7527A5BDB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8:58.754" v="13"/>
          <ac:picMkLst>
            <pc:docMk/>
            <pc:sldMk cId="109857222" sldId="256"/>
            <ac:picMk id="30" creationId="{62490DD1-AA3B-7CB5-EBB3-28DB8454C4EF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39:02.020" v="15"/>
          <ac:picMkLst>
            <pc:docMk/>
            <pc:sldMk cId="109857222" sldId="256"/>
            <ac:picMk id="37" creationId="{92FE0ADB-4D6E-9A6F-617A-1ECF06EC888E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2:24.278" v="31"/>
          <ac:picMkLst>
            <pc:docMk/>
            <pc:sldMk cId="109857222" sldId="256"/>
            <ac:picMk id="45" creationId="{6A2EA229-EFD7-D0A0-183C-33A302B54C4E}"/>
          </ac:picMkLst>
        </pc:picChg>
        <pc:picChg chg="add del mod ord">
          <ac:chgData name="Michael,  (Michael, Student M-BIT)" userId="S::michael@student.utwente.nl::a3338e6d-2acd-4611-abd2-3601afad5a5f" providerId="AD" clId="Web-{CA1BA854-8674-4830-B282-2441FC95CC0B}" dt="2023-04-14T09:40:27.148" v="23"/>
          <ac:picMkLst>
            <pc:docMk/>
            <pc:sldMk cId="109857222" sldId="256"/>
            <ac:picMk id="49" creationId="{D65BBEB8-CBC1-397A-F55C-377DE2009F6F}"/>
          </ac:picMkLst>
        </pc:picChg>
        <pc:picChg chg="add del mod">
          <ac:chgData name="Michael,  (Michael, Student M-BIT)" userId="S::michael@student.utwente.nl::a3338e6d-2acd-4611-abd2-3601afad5a5f" providerId="AD" clId="Web-{CA1BA854-8674-4830-B282-2441FC95CC0B}" dt="2023-04-14T09:40:27.148" v="23"/>
          <ac:picMkLst>
            <pc:docMk/>
            <pc:sldMk cId="109857222" sldId="256"/>
            <ac:picMk id="53" creationId="{C7335D90-85B9-04B9-5165-AA6597CFFBC0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2:29.981" v="33"/>
          <ac:picMkLst>
            <pc:docMk/>
            <pc:sldMk cId="109857222" sldId="256"/>
            <ac:picMk id="54" creationId="{1A1B682E-E2B0-AC8C-61B4-34CBD2E7316D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2:44.154" v="35"/>
          <ac:picMkLst>
            <pc:docMk/>
            <pc:sldMk cId="109857222" sldId="256"/>
            <ac:picMk id="61" creationId="{8173DE59-6501-AFF7-D7F2-A0ED6011F0D0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3:00.514" v="39"/>
          <ac:picMkLst>
            <pc:docMk/>
            <pc:sldMk cId="109857222" sldId="256"/>
            <ac:picMk id="67" creationId="{1A1B682E-E2B0-AC8C-61B4-34CBD2E7316D}"/>
          </ac:picMkLst>
        </pc:picChg>
        <pc:picChg chg="add del">
          <ac:chgData name="Michael,  (Michael, Student M-BIT)" userId="S::michael@student.utwente.nl::a3338e6d-2acd-4611-abd2-3601afad5a5f" providerId="AD" clId="Web-{CA1BA854-8674-4830-B282-2441FC95CC0B}" dt="2023-04-14T09:43:39.844" v="41"/>
          <ac:picMkLst>
            <pc:docMk/>
            <pc:sldMk cId="109857222" sldId="256"/>
            <ac:picMk id="75" creationId="{86B081B8-502D-7CA0-D972-EA2726CC39CA}"/>
          </ac:picMkLst>
        </pc:picChg>
        <pc:picChg chg="add del mod ord">
          <ac:chgData name="Michael,  (Michael, Student M-BIT)" userId="S::michael@student.utwente.nl::a3338e6d-2acd-4611-abd2-3601afad5a5f" providerId="AD" clId="Web-{CA1BA854-8674-4830-B282-2441FC95CC0B}" dt="2023-04-14T09:52:11.818" v="87"/>
          <ac:picMkLst>
            <pc:docMk/>
            <pc:sldMk cId="109857222" sldId="256"/>
            <ac:picMk id="85" creationId="{4C6D5B30-7A72-15A4-EE92-6AD3F8E67121}"/>
          </ac:picMkLst>
        </pc:picChg>
        <pc:picChg chg="add del mod ord">
          <ac:chgData name="Michael,  (Michael, Student M-BIT)" userId="S::michael@student.utwente.nl::a3338e6d-2acd-4611-abd2-3601afad5a5f" providerId="AD" clId="Web-{CA1BA854-8674-4830-B282-2441FC95CC0B}" dt="2023-04-14T13:08:01.985" v="179" actId="1076"/>
          <ac:picMkLst>
            <pc:docMk/>
            <pc:sldMk cId="109857222" sldId="256"/>
            <ac:picMk id="247" creationId="{A5FEED0E-F6C1-E8B9-EE8B-A38FC610C9DD}"/>
          </ac:picMkLst>
        </pc:picChg>
        <pc:cxnChg chg="add del">
          <ac:chgData name="Michael,  (Michael, Student M-BIT)" userId="S::michael@student.utwente.nl::a3338e6d-2acd-4611-abd2-3601afad5a5f" providerId="AD" clId="Web-{CA1BA854-8674-4830-B282-2441FC95CC0B}" dt="2023-04-14T09:38:07.908" v="3"/>
          <ac:cxnSpMkLst>
            <pc:docMk/>
            <pc:sldMk cId="109857222" sldId="256"/>
            <ac:cxnSpMk id="12" creationId="{336FDCA7-0AF2-4082-9481-EF2C115F22A4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1:40.792" v="27"/>
          <ac:cxnSpMkLst>
            <pc:docMk/>
            <pc:sldMk cId="109857222" sldId="256"/>
            <ac:cxnSpMk id="13" creationId="{32E97E5C-7A5F-424E-AAE4-654396E90799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38:17.112" v="5"/>
          <ac:cxnSpMkLst>
            <pc:docMk/>
            <pc:sldMk cId="109857222" sldId="256"/>
            <ac:cxnSpMk id="16" creationId="{32E97E5C-7A5F-424E-AAE4-654396E90799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38:58.754" v="13"/>
          <ac:cxnSpMkLst>
            <pc:docMk/>
            <pc:sldMk cId="109857222" sldId="256"/>
            <ac:cxnSpMk id="31" creationId="{BD1C99D0-461D-4A91-81EF-CCCD798B37A1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44.536" v="63"/>
          <ac:cxnSpMkLst>
            <pc:docMk/>
            <pc:sldMk cId="109857222" sldId="256"/>
            <ac:cxnSpMk id="86" creationId="{872DAFA4-5D2E-4391-AD38-B26F579F40C5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00.941" v="48"/>
          <ac:cxnSpMkLst>
            <pc:docMk/>
            <pc:sldMk cId="109857222" sldId="256"/>
            <ac:cxnSpMk id="97" creationId="{3816C099-0516-4486-BC06-E0DCD29DDF29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03.660" v="50"/>
          <ac:cxnSpMkLst>
            <pc:docMk/>
            <pc:sldMk cId="109857222" sldId="256"/>
            <ac:cxnSpMk id="101" creationId="{2E6B6C39-3A8E-4EAF-A0CD-4FE0CDFCD7DB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08.113" v="52"/>
          <ac:cxnSpMkLst>
            <pc:docMk/>
            <pc:sldMk cId="109857222" sldId="256"/>
            <ac:cxnSpMk id="105" creationId="{6355837D-AECC-45D7-82B2-8959A52F7886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11.441" v="54"/>
          <ac:cxnSpMkLst>
            <pc:docMk/>
            <pc:sldMk cId="109857222" sldId="256"/>
            <ac:cxnSpMk id="110" creationId="{2E6B6C39-3A8E-4EAF-A0CD-4FE0CDFCD7DB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20.457" v="56"/>
          <ac:cxnSpMkLst>
            <pc:docMk/>
            <pc:sldMk cId="109857222" sldId="256"/>
            <ac:cxnSpMk id="114" creationId="{3B3C8882-5AB4-43BB-A137-6E7A8B730356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23.192" v="58"/>
          <ac:cxnSpMkLst>
            <pc:docMk/>
            <pc:sldMk cId="109857222" sldId="256"/>
            <ac:cxnSpMk id="121" creationId="{872DAFA4-5D2E-4391-AD38-B26F579F40C5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28.473" v="60"/>
          <ac:cxnSpMkLst>
            <pc:docMk/>
            <pc:sldMk cId="109857222" sldId="256"/>
            <ac:cxnSpMk id="126" creationId="{3816C099-0516-4486-BC06-E0DCD29DDF29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5:44.521" v="62"/>
          <ac:cxnSpMkLst>
            <pc:docMk/>
            <pc:sldMk cId="109857222" sldId="256"/>
            <ac:cxnSpMk id="130" creationId="{2E6B6C39-3A8E-4EAF-A0CD-4FE0CDFCD7DB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9:26.233" v="69"/>
          <ac:cxnSpMkLst>
            <pc:docMk/>
            <pc:sldMk cId="109857222" sldId="256"/>
            <ac:cxnSpMk id="136" creationId="{DF9357EB-7D54-4539-B1CD-2F21C5F248C8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9:22.748" v="66"/>
          <ac:cxnSpMkLst>
            <pc:docMk/>
            <pc:sldMk cId="109857222" sldId="256"/>
            <ac:cxnSpMk id="145" creationId="{2E6B6C39-3A8E-4EAF-A0CD-4FE0CDFCD7DB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9:26.217" v="68"/>
          <ac:cxnSpMkLst>
            <pc:docMk/>
            <pc:sldMk cId="109857222" sldId="256"/>
            <ac:cxnSpMk id="149" creationId="{2E6B6C39-3A8E-4EAF-A0CD-4FE0CDFCD7DB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0:36:32.392" v="99"/>
          <ac:cxnSpMkLst>
            <pc:docMk/>
            <pc:sldMk cId="109857222" sldId="256"/>
            <ac:cxnSpMk id="153" creationId="{1D7AD51E-A168-490B-B8A6-8AFE86E0F2B5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10:36:32.392" v="99"/>
          <ac:cxnSpMkLst>
            <pc:docMk/>
            <pc:sldMk cId="109857222" sldId="256"/>
            <ac:cxnSpMk id="256" creationId="{3B3C8882-5AB4-43BB-A137-6E7A8B730356}"/>
          </ac:cxnSpMkLst>
        </pc:cxnChg>
      </pc:sldChg>
      <pc:sldChg chg="new del">
        <pc:chgData name="Michael,  (Michael, Student M-BIT)" userId="S::michael@student.utwente.nl::a3338e6d-2acd-4611-abd2-3601afad5a5f" providerId="AD" clId="Web-{CA1BA854-8674-4830-B282-2441FC95CC0B}" dt="2023-04-14T09:40:26.164" v="22"/>
        <pc:sldMkLst>
          <pc:docMk/>
          <pc:sldMk cId="1071131879" sldId="257"/>
        </pc:sldMkLst>
      </pc:sldChg>
      <pc:sldChg chg="addSp delSp modSp new mod setBg">
        <pc:chgData name="Michael,  (Michael, Student M-BIT)" userId="S::michael@student.utwente.nl::a3338e6d-2acd-4611-abd2-3601afad5a5f" providerId="AD" clId="Web-{CA1BA854-8674-4830-B282-2441FC95CC0B}" dt="2023-04-14T18:07:52.805" v="925" actId="1076"/>
        <pc:sldMkLst>
          <pc:docMk/>
          <pc:sldMk cId="1311317011" sldId="257"/>
        </pc:sldMkLst>
        <pc:spChg chg="del mod">
          <ac:chgData name="Michael,  (Michael, Student M-BIT)" userId="S::michael@student.utwente.nl::a3338e6d-2acd-4611-abd2-3601afad5a5f" providerId="AD" clId="Web-{CA1BA854-8674-4830-B282-2441FC95CC0B}" dt="2023-04-14T13:12:04.029" v="228"/>
          <ac:spMkLst>
            <pc:docMk/>
            <pc:sldMk cId="1311317011" sldId="257"/>
            <ac:spMk id="2" creationId="{C5E21D04-E528-503F-0076-FDB1E72C15CB}"/>
          </ac:spMkLst>
        </pc:spChg>
        <pc:spChg chg="del mod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3" creationId="{0DAF56D2-1758-7509-D302-218AFD725BD5}"/>
          </ac:spMkLst>
        </pc:spChg>
        <pc:spChg chg="add del mod">
          <ac:chgData name="Michael,  (Michael, Student M-BIT)" userId="S::michael@student.utwente.nl::a3338e6d-2acd-4611-abd2-3601afad5a5f" providerId="AD" clId="Web-{CA1BA854-8674-4830-B282-2441FC95CC0B}" dt="2023-04-14T18:03:00.453" v="871" actId="20577"/>
          <ac:spMkLst>
            <pc:docMk/>
            <pc:sldMk cId="1311317011" sldId="257"/>
            <ac:spMk id="4" creationId="{13284EDC-6953-D7B4-1DE2-9724B1EF96E0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4:04:15.984" v="400" actId="1076"/>
          <ac:spMkLst>
            <pc:docMk/>
            <pc:sldMk cId="1311317011" sldId="257"/>
            <ac:spMk id="5" creationId="{005E64A9-D1E8-703C-690C-60D6505EA69C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4:09:07.328" v="496" actId="20577"/>
          <ac:spMkLst>
            <pc:docMk/>
            <pc:sldMk cId="1311317011" sldId="257"/>
            <ac:spMk id="6" creationId="{CAFC7A0E-49DC-D34E-DD6F-96C43B023542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4:19.127" v="45"/>
          <ac:spMkLst>
            <pc:docMk/>
            <pc:sldMk cId="1311317011" sldId="257"/>
            <ac:spMk id="8" creationId="{540CF837-40E9-46D4-AC1B-0750F339B5E7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8:07:52.805" v="925" actId="1076"/>
          <ac:spMkLst>
            <pc:docMk/>
            <pc:sldMk cId="1311317011" sldId="257"/>
            <ac:spMk id="8" creationId="{6DFC5F43-B14E-C001-7A98-E17A5A2B3D9C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4:13:54.703" v="588" actId="1076"/>
          <ac:spMkLst>
            <pc:docMk/>
            <pc:sldMk cId="1311317011" sldId="257"/>
            <ac:spMk id="10" creationId="{0C13E1FF-9485-15D7-B68D-EE6AF7032CD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4:19.127" v="45"/>
          <ac:spMkLst>
            <pc:docMk/>
            <pc:sldMk cId="1311317011" sldId="257"/>
            <ac:spMk id="10" creationId="{E325F465-8352-4882-9E30-732D5BDF3D6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4:19.127" v="45"/>
          <ac:spMkLst>
            <pc:docMk/>
            <pc:sldMk cId="1311317011" sldId="257"/>
            <ac:spMk id="12" creationId="{A031F918-6C2A-4C3F-8785-651FF6135CE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16" creationId="{FF94087D-5ED6-4AF0-86E3-306941D95E6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17" creationId="{94457FD7-1B48-485E-863C-CEF6CB9F172A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18" creationId="{BD3B9541-007D-40EC-AD1F-635901243706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24" creationId="{D284A420-F50C-4C2C-B88E-E6F4EF504B6E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26" creationId="{893A6D2E-5228-4998-9E24-EFCCA024675E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32" creationId="{17A8AAA3-D9F6-4250-8F3D-3EF603EFCFCE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09:46:02.646" v="64"/>
          <ac:spMkLst>
            <pc:docMk/>
            <pc:sldMk cId="1311317011" sldId="257"/>
            <ac:spMk id="34" creationId="{400C5776-6710-4578-81A6-75E383CADCCB}"/>
          </ac:spMkLst>
        </pc:spChg>
        <pc:picChg chg="add mod">
          <ac:chgData name="Michael,  (Michael, Student M-BIT)" userId="S::michael@student.utwente.nl::a3338e6d-2acd-4611-abd2-3601afad5a5f" providerId="AD" clId="Web-{CA1BA854-8674-4830-B282-2441FC95CC0B}" dt="2023-04-14T14:05:40.848" v="431" actId="14100"/>
          <ac:picMkLst>
            <pc:docMk/>
            <pc:sldMk cId="1311317011" sldId="257"/>
            <ac:picMk id="7" creationId="{F6C20E67-2C17-A733-7955-AC386DE88F69}"/>
          </ac:picMkLst>
        </pc:picChg>
        <pc:cxnChg chg="add mod">
          <ac:chgData name="Michael,  (Michael, Student M-BIT)" userId="S::michael@student.utwente.nl::a3338e6d-2acd-4611-abd2-3601afad5a5f" providerId="AD" clId="Web-{CA1BA854-8674-4830-B282-2441FC95CC0B}" dt="2023-04-14T14:13:54.688" v="587" actId="1076"/>
          <ac:cxnSpMkLst>
            <pc:docMk/>
            <pc:sldMk cId="1311317011" sldId="257"/>
            <ac:cxnSpMk id="9" creationId="{6170C6F2-C982-9D19-0D20-EC292C12FB99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4:19.127" v="45"/>
          <ac:cxnSpMkLst>
            <pc:docMk/>
            <pc:sldMk cId="1311317011" sldId="257"/>
            <ac:cxnSpMk id="14" creationId="{E58B1629-F209-47B0-BA59-6BD937DBB08F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09:46:02.646" v="64"/>
          <ac:cxnSpMkLst>
            <pc:docMk/>
            <pc:sldMk cId="1311317011" sldId="257"/>
            <ac:cxnSpMk id="19" creationId="{E58B1629-F209-47B0-BA59-6BD937DBB08F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09:46:02.646" v="64"/>
          <ac:cxnSpMkLst>
            <pc:docMk/>
            <pc:sldMk cId="1311317011" sldId="257"/>
            <ac:cxnSpMk id="28" creationId="{3ADB48DB-8E25-4F2F-8C02-5B793937255F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09:46:02.646" v="64"/>
          <ac:cxnSpMkLst>
            <pc:docMk/>
            <pc:sldMk cId="1311317011" sldId="257"/>
            <ac:cxnSpMk id="30" creationId="{C32BA7E3-7313-49C8-A245-A85BDEB13EB3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09:46:02.646" v="64"/>
          <ac:cxnSpMkLst>
            <pc:docMk/>
            <pc:sldMk cId="1311317011" sldId="257"/>
            <ac:cxnSpMk id="36" creationId="{56F20FC1-76E0-42F0-95A5-2DCE9876E1C2}"/>
          </ac:cxnSpMkLst>
        </pc:cxnChg>
      </pc:sldChg>
      <pc:sldChg chg="new del">
        <pc:chgData name="Michael,  (Michael, Student M-BIT)" userId="S::michael@student.utwente.nl::a3338e6d-2acd-4611-abd2-3601afad5a5f" providerId="AD" clId="Web-{CA1BA854-8674-4830-B282-2441FC95CC0B}" dt="2023-04-14T09:42:59.092" v="38"/>
        <pc:sldMkLst>
          <pc:docMk/>
          <pc:sldMk cId="2162342912" sldId="257"/>
        </pc:sldMkLst>
      </pc:sldChg>
      <pc:sldChg chg="new del">
        <pc:chgData name="Michael,  (Michael, Student M-BIT)" userId="S::michael@student.utwente.nl::a3338e6d-2acd-4611-abd2-3601afad5a5f" providerId="AD" clId="Web-{CA1BA854-8674-4830-B282-2441FC95CC0B}" dt="2023-04-14T09:41:31.588" v="26"/>
        <pc:sldMkLst>
          <pc:docMk/>
          <pc:sldMk cId="4143224902" sldId="257"/>
        </pc:sldMkLst>
      </pc:sldChg>
      <pc:sldChg chg="addSp delSp modSp new mod setBg addAnim delAnim">
        <pc:chgData name="Michael,  (Michael, Student M-BIT)" userId="S::michael@student.utwente.nl::a3338e6d-2acd-4611-abd2-3601afad5a5f" providerId="AD" clId="Web-{CA1BA854-8674-4830-B282-2441FC95CC0B}" dt="2023-04-14T18:03:06.516" v="874" actId="20577"/>
        <pc:sldMkLst>
          <pc:docMk/>
          <pc:sldMk cId="2206981734" sldId="258"/>
        </pc:sldMkLst>
        <pc:spChg chg="del mod">
          <ac:chgData name="Michael,  (Michael, Student M-BIT)" userId="S::michael@student.utwente.nl::a3338e6d-2acd-4611-abd2-3601afad5a5f" providerId="AD" clId="Web-{CA1BA854-8674-4830-B282-2441FC95CC0B}" dt="2023-04-14T13:11:12.120" v="206"/>
          <ac:spMkLst>
            <pc:docMk/>
            <pc:sldMk cId="2206981734" sldId="258"/>
            <ac:spMk id="2" creationId="{25CA1820-636F-B0BD-8270-B8375F54CA53}"/>
          </ac:spMkLst>
        </pc:spChg>
        <pc:spChg chg="del mod">
          <ac:chgData name="Michael,  (Michael, Student M-BIT)" userId="S::michael@student.utwente.nl::a3338e6d-2acd-4611-abd2-3601afad5a5f" providerId="AD" clId="Web-{CA1BA854-8674-4830-B282-2441FC95CC0B}" dt="2023-04-14T13:08:54.316" v="187"/>
          <ac:spMkLst>
            <pc:docMk/>
            <pc:sldMk cId="2206981734" sldId="258"/>
            <ac:spMk id="3" creationId="{7670669B-AAB8-E42E-B547-5D33B949DB56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4:15:46.053" v="646" actId="20577"/>
          <ac:spMkLst>
            <pc:docMk/>
            <pc:sldMk cId="2206981734" sldId="258"/>
            <ac:spMk id="5" creationId="{1A6B6169-06BF-742F-CB38-81531A9CCD1F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8:03:06.516" v="874" actId="20577"/>
          <ac:spMkLst>
            <pc:docMk/>
            <pc:sldMk cId="2206981734" sldId="258"/>
            <ac:spMk id="6" creationId="{3F575336-9661-C853-FC9F-9AFD5FCB83EF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8:44.346" v="183"/>
          <ac:spMkLst>
            <pc:docMk/>
            <pc:sldMk cId="2206981734" sldId="258"/>
            <ac:spMk id="8" creationId="{540CF837-40E9-46D4-AC1B-0750F339B5E7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8:44.346" v="183"/>
          <ac:spMkLst>
            <pc:docMk/>
            <pc:sldMk cId="2206981734" sldId="258"/>
            <ac:spMk id="10" creationId="{E325F465-8352-4882-9E30-732D5BDF3D6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8:44.346" v="183"/>
          <ac:spMkLst>
            <pc:docMk/>
            <pc:sldMk cId="2206981734" sldId="258"/>
            <ac:spMk id="12" creationId="{A031F918-6C2A-4C3F-8785-651FF6135CE8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8:47.925" v="185"/>
          <ac:spMkLst>
            <pc:docMk/>
            <pc:sldMk cId="2206981734" sldId="258"/>
            <ac:spMk id="16" creationId="{413C739D-903B-4C3A-8CD8-B5F604D960C5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8:47.925" v="185"/>
          <ac:spMkLst>
            <pc:docMk/>
            <pc:sldMk cId="2206981734" sldId="258"/>
            <ac:spMk id="17" creationId="{43E8FEA2-54EE-4F84-B5DB-A055A7D805E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20" creationId="{540CF837-40E9-46D4-AC1B-0750F339B5E7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21" creationId="{E325F465-8352-4882-9E30-732D5BDF3D6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22" creationId="{A031F918-6C2A-4C3F-8785-651FF6135CE8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28" creationId="{D284A420-F50C-4C2C-B88E-E6F4EF504B6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9:54.303" v="200"/>
          <ac:spMkLst>
            <pc:docMk/>
            <pc:sldMk cId="2206981734" sldId="258"/>
            <ac:spMk id="29" creationId="{D284A420-F50C-4C2C-B88E-E6F4EF504B6E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30" creationId="{893A6D2E-5228-4998-9E24-EFCCA024675E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9:54.303" v="200"/>
          <ac:spMkLst>
            <pc:docMk/>
            <pc:sldMk cId="2206981734" sldId="258"/>
            <ac:spMk id="31" creationId="{893A6D2E-5228-4998-9E24-EFCCA024675E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36" creationId="{0CE75985-B453-4799-9C62-F9BCA1AAACA5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9:54.303" v="200"/>
          <ac:spMkLst>
            <pc:docMk/>
            <pc:sldMk cId="2206981734" sldId="258"/>
            <ac:spMk id="37" creationId="{42AE77C8-8636-492A-ABA7-1B8730025A08}"/>
          </ac:spMkLst>
        </pc:spChg>
        <pc:spChg chg="add">
          <ac:chgData name="Michael,  (Michael, Student M-BIT)" userId="S::michael@student.utwente.nl::a3338e6d-2acd-4611-abd2-3601afad5a5f" providerId="AD" clId="Web-{CA1BA854-8674-4830-B282-2441FC95CC0B}" dt="2023-04-14T13:10:12.617" v="202"/>
          <ac:spMkLst>
            <pc:docMk/>
            <pc:sldMk cId="2206981734" sldId="258"/>
            <ac:spMk id="38" creationId="{13A48C6C-3CC4-4EE5-A773-EC1EB7F59CD4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9:54.303" v="200"/>
          <ac:spMkLst>
            <pc:docMk/>
            <pc:sldMk cId="2206981734" sldId="258"/>
            <ac:spMk id="39" creationId="{079AB7E9-4C3D-48E5-BDC2-C6EBF5170B1F}"/>
          </ac:spMkLst>
        </pc:spChg>
        <pc:spChg chg="add del">
          <ac:chgData name="Michael,  (Michael, Student M-BIT)" userId="S::michael@student.utwente.nl::a3338e6d-2acd-4611-abd2-3601afad5a5f" providerId="AD" clId="Web-{CA1BA854-8674-4830-B282-2441FC95CC0B}" dt="2023-04-14T13:09:54.303" v="200"/>
          <ac:spMkLst>
            <pc:docMk/>
            <pc:sldMk cId="2206981734" sldId="258"/>
            <ac:spMk id="43" creationId="{095830D2-F2AE-4DD8-B586-89B0977916FF}"/>
          </ac:spMkLst>
        </pc:spChg>
        <pc:picChg chg="add mod ord modCrop">
          <ac:chgData name="Michael,  (Michael, Student M-BIT)" userId="S::michael@student.utwente.nl::a3338e6d-2acd-4611-abd2-3601afad5a5f" providerId="AD" clId="Web-{CA1BA854-8674-4830-B282-2441FC95CC0B}" dt="2023-04-14T13:32:05.611" v="325"/>
          <ac:picMkLst>
            <pc:docMk/>
            <pc:sldMk cId="2206981734" sldId="258"/>
            <ac:picMk id="7" creationId="{7F7F8E33-4ACA-6486-4E06-3DD972549570}"/>
          </ac:picMkLst>
        </pc:picChg>
        <pc:picChg chg="add del mod">
          <ac:chgData name="Michael,  (Michael, Student M-BIT)" userId="S::michael@student.utwente.nl::a3338e6d-2acd-4611-abd2-3601afad5a5f" providerId="AD" clId="Web-{CA1BA854-8674-4830-B282-2441FC95CC0B}" dt="2023-04-14T13:09:54.303" v="200"/>
          <ac:picMkLst>
            <pc:docMk/>
            <pc:sldMk cId="2206981734" sldId="258"/>
            <ac:picMk id="25" creationId="{E76108CA-4758-73B8-02CC-965EC79751EF}"/>
          </ac:picMkLst>
        </pc:picChg>
        <pc:cxnChg chg="add del">
          <ac:chgData name="Michael,  (Michael, Student M-BIT)" userId="S::michael@student.utwente.nl::a3338e6d-2acd-4611-abd2-3601afad5a5f" providerId="AD" clId="Web-{CA1BA854-8674-4830-B282-2441FC95CC0B}" dt="2023-04-14T13:08:44.346" v="183"/>
          <ac:cxnSpMkLst>
            <pc:docMk/>
            <pc:sldMk cId="2206981734" sldId="258"/>
            <ac:cxnSpMk id="14" creationId="{E58B1629-F209-47B0-BA59-6BD937DBB08F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3:08:47.925" v="185"/>
          <ac:cxnSpMkLst>
            <pc:docMk/>
            <pc:sldMk cId="2206981734" sldId="258"/>
            <ac:cxnSpMk id="18" creationId="{E58B1629-F209-47B0-BA59-6BD937DBB08F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3:10:12.617" v="202"/>
          <ac:cxnSpMkLst>
            <pc:docMk/>
            <pc:sldMk cId="2206981734" sldId="258"/>
            <ac:cxnSpMk id="23" creationId="{E58B1629-F209-47B0-BA59-6BD937DBB08F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13:10:12.617" v="202"/>
          <ac:cxnSpMkLst>
            <pc:docMk/>
            <pc:sldMk cId="2206981734" sldId="258"/>
            <ac:cxnSpMk id="32" creationId="{3ADB48DB-8E25-4F2F-8C02-5B793937255F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3:09:54.303" v="200"/>
          <ac:cxnSpMkLst>
            <pc:docMk/>
            <pc:sldMk cId="2206981734" sldId="258"/>
            <ac:cxnSpMk id="33" creationId="{3ADB48DB-8E25-4F2F-8C02-5B793937255F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13:10:12.617" v="202"/>
          <ac:cxnSpMkLst>
            <pc:docMk/>
            <pc:sldMk cId="2206981734" sldId="258"/>
            <ac:cxnSpMk id="34" creationId="{C32BA7E3-7313-49C8-A245-A85BDEB13EB3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3:09:54.303" v="200"/>
          <ac:cxnSpMkLst>
            <pc:docMk/>
            <pc:sldMk cId="2206981734" sldId="258"/>
            <ac:cxnSpMk id="35" creationId="{C32BA7E3-7313-49C8-A245-A85BDEB13EB3}"/>
          </ac:cxnSpMkLst>
        </pc:cxnChg>
        <pc:cxnChg chg="add">
          <ac:chgData name="Michael,  (Michael, Student M-BIT)" userId="S::michael@student.utwente.nl::a3338e6d-2acd-4611-abd2-3601afad5a5f" providerId="AD" clId="Web-{CA1BA854-8674-4830-B282-2441FC95CC0B}" dt="2023-04-14T13:10:12.617" v="202"/>
          <ac:cxnSpMkLst>
            <pc:docMk/>
            <pc:sldMk cId="2206981734" sldId="258"/>
            <ac:cxnSpMk id="40" creationId="{758C09C9-1B33-444F-B38B-9D669B9A1A9C}"/>
          </ac:cxnSpMkLst>
        </pc:cxnChg>
        <pc:cxnChg chg="add del">
          <ac:chgData name="Michael,  (Michael, Student M-BIT)" userId="S::michael@student.utwente.nl::a3338e6d-2acd-4611-abd2-3601afad5a5f" providerId="AD" clId="Web-{CA1BA854-8674-4830-B282-2441FC95CC0B}" dt="2023-04-14T13:09:54.303" v="200"/>
          <ac:cxnSpMkLst>
            <pc:docMk/>
            <pc:sldMk cId="2206981734" sldId="258"/>
            <ac:cxnSpMk id="41" creationId="{3B3C8882-5AB4-43BB-A137-6E7A8B730356}"/>
          </ac:cxnSpMkLst>
        </pc:cxnChg>
      </pc:sldChg>
      <pc:sldChg chg="new del">
        <pc:chgData name="Michael,  (Michael, Student M-BIT)" userId="S::michael@student.utwente.nl::a3338e6d-2acd-4611-abd2-3601afad5a5f" providerId="AD" clId="Web-{CA1BA854-8674-4830-B282-2441FC95CC0B}" dt="2023-04-14T13:32:42.440" v="329"/>
        <pc:sldMkLst>
          <pc:docMk/>
          <pc:sldMk cId="202302942" sldId="259"/>
        </pc:sldMkLst>
      </pc:sldChg>
      <pc:sldChg chg="addSp modSp add replId">
        <pc:chgData name="Michael,  (Michael, Student M-BIT)" userId="S::michael@student.utwente.nl::a3338e6d-2acd-4611-abd2-3601afad5a5f" providerId="AD" clId="Web-{CA1BA854-8674-4830-B282-2441FC95CC0B}" dt="2023-04-14T17:33:40.683" v="791" actId="1076"/>
        <pc:sldMkLst>
          <pc:docMk/>
          <pc:sldMk cId="2169089096" sldId="259"/>
        </pc:sldMkLst>
        <pc:spChg chg="add mod">
          <ac:chgData name="Michael,  (Michael, Student M-BIT)" userId="S::michael@student.utwente.nl::a3338e6d-2acd-4611-abd2-3601afad5a5f" providerId="AD" clId="Web-{CA1BA854-8674-4830-B282-2441FC95CC0B}" dt="2023-04-14T14:57:00.811" v="755" actId="14100"/>
          <ac:spMkLst>
            <pc:docMk/>
            <pc:sldMk cId="2169089096" sldId="259"/>
            <ac:spMk id="2" creationId="{DB7396AB-2960-C0D0-F85F-53D2AE3F7E75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7:33:29.260" v="789" actId="1076"/>
          <ac:spMkLst>
            <pc:docMk/>
            <pc:sldMk cId="2169089096" sldId="259"/>
            <ac:spMk id="3" creationId="{4E5CF1E8-D67F-C55E-A392-BADEC94EFF72}"/>
          </ac:spMkLst>
        </pc:spChg>
        <pc:spChg chg="mod">
          <ac:chgData name="Michael,  (Michael, Student M-BIT)" userId="S::michael@student.utwente.nl::a3338e6d-2acd-4611-abd2-3601afad5a5f" providerId="AD" clId="Web-{CA1BA854-8674-4830-B282-2441FC95CC0B}" dt="2023-04-14T14:15:54.600" v="648" actId="20577"/>
          <ac:spMkLst>
            <pc:docMk/>
            <pc:sldMk cId="2169089096" sldId="259"/>
            <ac:spMk id="4" creationId="{13284EDC-6953-D7B4-1DE2-9724B1EF96E0}"/>
          </ac:spMkLst>
        </pc:spChg>
        <pc:spChg chg="add mod">
          <ac:chgData name="Michael,  (Michael, Student M-BIT)" userId="S::michael@student.utwente.nl::a3338e6d-2acd-4611-abd2-3601afad5a5f" providerId="AD" clId="Web-{CA1BA854-8674-4830-B282-2441FC95CC0B}" dt="2023-04-14T17:33:40.683" v="791" actId="1076"/>
          <ac:spMkLst>
            <pc:docMk/>
            <pc:sldMk cId="2169089096" sldId="259"/>
            <ac:spMk id="5" creationId="{1EEABD19-5271-4D35-A31C-7BB2941285A6}"/>
          </ac:spMkLst>
        </pc:spChg>
        <pc:picChg chg="add mod">
          <ac:chgData name="Michael,  (Michael, Student M-BIT)" userId="S::michael@student.utwente.nl::a3338e6d-2acd-4611-abd2-3601afad5a5f" providerId="AD" clId="Web-{CA1BA854-8674-4830-B282-2441FC95CC0B}" dt="2023-04-14T17:33:31.979" v="790" actId="1076"/>
          <ac:picMkLst>
            <pc:docMk/>
            <pc:sldMk cId="2169089096" sldId="259"/>
            <ac:picMk id="6" creationId="{62249F1F-66CA-0EBF-2EE6-2A193461D75B}"/>
          </ac:picMkLst>
        </pc:picChg>
      </pc:sldChg>
      <pc:sldChg chg="new del">
        <pc:chgData name="Michael,  (Michael, Student M-BIT)" userId="S::michael@student.utwente.nl::a3338e6d-2acd-4611-abd2-3601afad5a5f" providerId="AD" clId="Web-{CA1BA854-8674-4830-B282-2441FC95CC0B}" dt="2023-04-14T14:14:37.799" v="590"/>
        <pc:sldMkLst>
          <pc:docMk/>
          <pc:sldMk cId="605458071" sldId="260"/>
        </pc:sldMkLst>
      </pc:sldChg>
      <pc:sldChg chg="addSp modSp add replId">
        <pc:chgData name="Michael,  (Michael, Student M-BIT)" userId="S::michael@student.utwente.nl::a3338e6d-2acd-4611-abd2-3601afad5a5f" providerId="AD" clId="Web-{CA1BA854-8674-4830-B282-2441FC95CC0B}" dt="2023-04-14T18:14:12.357" v="929" actId="14100"/>
        <pc:sldMkLst>
          <pc:docMk/>
          <pc:sldMk cId="4222382332" sldId="260"/>
        </pc:sldMkLst>
        <pc:spChg chg="mod">
          <ac:chgData name="Michael,  (Michael, Student M-BIT)" userId="S::michael@student.utwente.nl::a3338e6d-2acd-4611-abd2-3601afad5a5f" providerId="AD" clId="Web-{CA1BA854-8674-4830-B282-2441FC95CC0B}" dt="2023-04-14T14:15:58.132" v="649" actId="20577"/>
          <ac:spMkLst>
            <pc:docMk/>
            <pc:sldMk cId="4222382332" sldId="260"/>
            <ac:spMk id="4" creationId="{13284EDC-6953-D7B4-1DE2-9724B1EF96E0}"/>
          </ac:spMkLst>
        </pc:spChg>
        <pc:picChg chg="add mod">
          <ac:chgData name="Michael,  (Michael, Student M-BIT)" userId="S::michael@student.utwente.nl::a3338e6d-2acd-4611-abd2-3601afad5a5f" providerId="AD" clId="Web-{CA1BA854-8674-4830-B282-2441FC95CC0B}" dt="2023-04-14T18:14:12.357" v="929" actId="14100"/>
          <ac:picMkLst>
            <pc:docMk/>
            <pc:sldMk cId="4222382332" sldId="260"/>
            <ac:picMk id="2" creationId="{6C8951C2-A849-F655-7145-21CB7D2A8E89}"/>
          </ac:picMkLst>
        </pc:picChg>
      </pc:sldChg>
      <pc:sldChg chg="modSp add replId">
        <pc:chgData name="Michael,  (Michael, Student M-BIT)" userId="S::michael@student.utwente.nl::a3338e6d-2acd-4611-abd2-3601afad5a5f" providerId="AD" clId="Web-{CA1BA854-8674-4830-B282-2441FC95CC0B}" dt="2023-04-14T14:16:01.460" v="651" actId="20577"/>
        <pc:sldMkLst>
          <pc:docMk/>
          <pc:sldMk cId="3977756492" sldId="261"/>
        </pc:sldMkLst>
        <pc:spChg chg="mod">
          <ac:chgData name="Michael,  (Michael, Student M-BIT)" userId="S::michael@student.utwente.nl::a3338e6d-2acd-4611-abd2-3601afad5a5f" providerId="AD" clId="Web-{CA1BA854-8674-4830-B282-2441FC95CC0B}" dt="2023-04-14T14:16:01.460" v="651" actId="20577"/>
          <ac:spMkLst>
            <pc:docMk/>
            <pc:sldMk cId="3977756492" sldId="261"/>
            <ac:spMk id="4" creationId="{13284EDC-6953-D7B4-1DE2-9724B1EF96E0}"/>
          </ac:spMkLst>
        </pc:spChg>
      </pc:sldChg>
      <pc:sldChg chg="modSp add replId">
        <pc:chgData name="Michael,  (Michael, Student M-BIT)" userId="S::michael@student.utwente.nl::a3338e6d-2acd-4611-abd2-3601afad5a5f" providerId="AD" clId="Web-{CA1BA854-8674-4830-B282-2441FC95CC0B}" dt="2023-04-14T14:16:03.413" v="653" actId="20577"/>
        <pc:sldMkLst>
          <pc:docMk/>
          <pc:sldMk cId="4074097256" sldId="262"/>
        </pc:sldMkLst>
        <pc:spChg chg="mod">
          <ac:chgData name="Michael,  (Michael, Student M-BIT)" userId="S::michael@student.utwente.nl::a3338e6d-2acd-4611-abd2-3601afad5a5f" providerId="AD" clId="Web-{CA1BA854-8674-4830-B282-2441FC95CC0B}" dt="2023-04-14T14:16:03.413" v="653" actId="20577"/>
          <ac:spMkLst>
            <pc:docMk/>
            <pc:sldMk cId="4074097256" sldId="262"/>
            <ac:spMk id="4" creationId="{13284EDC-6953-D7B4-1DE2-9724B1EF96E0}"/>
          </ac:spMkLst>
        </pc:spChg>
      </pc:sldChg>
      <pc:sldChg chg="modSp add replId">
        <pc:chgData name="Michael,  (Michael, Student M-BIT)" userId="S::michael@student.utwente.nl::a3338e6d-2acd-4611-abd2-3601afad5a5f" providerId="AD" clId="Web-{CA1BA854-8674-4830-B282-2441FC95CC0B}" dt="2023-04-14T14:16:07.539" v="655" actId="20577"/>
        <pc:sldMkLst>
          <pc:docMk/>
          <pc:sldMk cId="2694038201" sldId="263"/>
        </pc:sldMkLst>
        <pc:spChg chg="mod">
          <ac:chgData name="Michael,  (Michael, Student M-BIT)" userId="S::michael@student.utwente.nl::a3338e6d-2acd-4611-abd2-3601afad5a5f" providerId="AD" clId="Web-{CA1BA854-8674-4830-B282-2441FC95CC0B}" dt="2023-04-14T14:16:07.539" v="655" actId="20577"/>
          <ac:spMkLst>
            <pc:docMk/>
            <pc:sldMk cId="2694038201" sldId="263"/>
            <ac:spMk id="4" creationId="{13284EDC-6953-D7B4-1DE2-9724B1EF96E0}"/>
          </ac:spMkLst>
        </pc:spChg>
      </pc:sldChg>
      <pc:sldChg chg="add del replId">
        <pc:chgData name="Michael,  (Michael, Student M-BIT)" userId="S::michael@student.utwente.nl::a3338e6d-2acd-4611-abd2-3601afad5a5f" providerId="AD" clId="Web-{CA1BA854-8674-4830-B282-2441FC95CC0B}" dt="2023-04-14T14:15:40.537" v="642"/>
        <pc:sldMkLst>
          <pc:docMk/>
          <pc:sldMk cId="1911616662" sldId="264"/>
        </pc:sldMkLst>
      </pc:sld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3:39.906" v="42"/>
        <pc:sldMasterMkLst>
          <pc:docMk/>
          <pc:sldMasterMk cId="2460954070" sldId="2147483660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2385387890" sldId="214748366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949138452" sldId="214748366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2591524520" sldId="214748366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1203092039" sldId="214748366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3733172339" sldId="214748366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3210312558" sldId="214748366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3146388984" sldId="214748366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3171841454" sldId="214748366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1718958274" sldId="214748366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2202905451" sldId="214748367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replId addSldLayout delSldLayout">
        <pc:chgData name="Michael,  (Michael, Student M-BIT)" userId="S::michael@student.utwente.nl::a3338e6d-2acd-4611-abd2-3601afad5a5f" providerId="AD" clId="Web-{CA1BA854-8674-4830-B282-2441FC95CC0B}" dt="2023-04-14T09:38:04.705" v="1"/>
        <pc:sldMasterMkLst>
          <pc:docMk/>
          <pc:sldMasterMk cId="1151136992" sldId="2147483672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13045554" sldId="2147483673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727629692" sldId="2147483674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2968881056" sldId="2147483675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4289969104" sldId="2147483676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1889854489" sldId="2147483677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1834202183" sldId="2147483678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3406763836" sldId="2147483679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255386612" sldId="2147483680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1919539522" sldId="2147483681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254174586" sldId="2147483682"/>
          </pc:sldLayoutMkLst>
        </pc:sldLayoutChg>
        <pc:sldLayoutChg chg="add del replId">
          <pc:chgData name="Michael,  (Michael, Student M-BIT)" userId="S::michael@student.utwente.nl::a3338e6d-2acd-4611-abd2-3601afad5a5f" providerId="AD" clId="Web-{CA1BA854-8674-4830-B282-2441FC95CC0B}" dt="2023-04-14T09:38:04.705" v="1"/>
          <pc:sldLayoutMkLst>
            <pc:docMk/>
            <pc:sldMasterMk cId="1151136992" sldId="2147483672"/>
            <pc:sldLayoutMk cId="775547545" sldId="2147483683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33.456" v="9"/>
        <pc:sldMasterMkLst>
          <pc:docMk/>
          <pc:sldMasterMk cId="1970424068" sldId="2147483685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3391167449" sldId="214748367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1067817848" sldId="214748367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3768765291" sldId="214748367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3067859364" sldId="214748367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1174815776" sldId="214748367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3897188459" sldId="214748367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2654493774" sldId="214748368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3128345522" sldId="214748368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886123690" sldId="214748368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2525630323" sldId="214748368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33.456" v="9"/>
          <pc:sldLayoutMkLst>
            <pc:docMk/>
            <pc:sldMasterMk cId="1970424068" sldId="2147483685"/>
            <pc:sldLayoutMk cId="2698246902" sldId="2147483684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58.754" v="13"/>
        <pc:sldMasterMkLst>
          <pc:docMk/>
          <pc:sldMasterMk cId="1586879260" sldId="2147483698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3673503167" sldId="214748368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638523743" sldId="214748368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3082823313" sldId="214748368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168797078" sldId="214748369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1953342746" sldId="214748369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1910216492" sldId="214748369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1908670026" sldId="214748369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3917686368" sldId="214748369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4188606306" sldId="214748369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3113653183" sldId="214748369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8.754" v="13"/>
          <pc:sldLayoutMkLst>
            <pc:docMk/>
            <pc:sldMasterMk cId="1586879260" sldId="2147483698"/>
            <pc:sldLayoutMk cId="3173795256" sldId="2147483697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17.112" v="5"/>
        <pc:sldMasterMkLst>
          <pc:docMk/>
          <pc:sldMasterMk cId="1688571778" sldId="2147483698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3932614453" sldId="214748368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1096990127" sldId="214748368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2881980397" sldId="214748368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2931194641" sldId="214748369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3801644248" sldId="214748369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642897889" sldId="214748369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4059423964" sldId="214748369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978493699" sldId="214748369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3247115830" sldId="214748369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3174671552" sldId="214748369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17.112" v="5"/>
          <pc:sldLayoutMkLst>
            <pc:docMk/>
            <pc:sldMasterMk cId="1688571778" sldId="2147483698"/>
            <pc:sldLayoutMk cId="1409319548" sldId="2147483697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27.925" v="7"/>
        <pc:sldMasterMkLst>
          <pc:docMk/>
          <pc:sldMasterMk cId="1863580130" sldId="2147483698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4000837621" sldId="214748368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1500105395" sldId="214748368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3238908032" sldId="214748368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1469577602" sldId="214748369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3772640748" sldId="214748369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1189200834" sldId="214748369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922747982" sldId="214748369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3846310660" sldId="214748369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586269758" sldId="214748369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807056279" sldId="214748369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27.925" v="7"/>
          <pc:sldLayoutMkLst>
            <pc:docMk/>
            <pc:sldMasterMk cId="1863580130" sldId="2147483698"/>
            <pc:sldLayoutMk cId="860910591" sldId="2147483697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3:39.844" v="41"/>
        <pc:sldMasterMkLst>
          <pc:docMk/>
          <pc:sldMasterMk cId="2043482646" sldId="2147483698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1545562312" sldId="214748368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1291692705" sldId="214748368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3386336984" sldId="214748368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2476275300" sldId="214748369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484702419" sldId="214748369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2935082667" sldId="214748369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2493102003" sldId="214748369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2231838986" sldId="214748369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4167480025" sldId="214748369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4106340199" sldId="214748369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39.844" v="41"/>
          <pc:sldLayoutMkLst>
            <pc:docMk/>
            <pc:sldMasterMk cId="2043482646" sldId="2147483698"/>
            <pc:sldLayoutMk cId="1746610331" sldId="2147483697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1:40.792" v="27"/>
        <pc:sldMasterMkLst>
          <pc:docMk/>
          <pc:sldMasterMk cId="2422926186" sldId="2147483698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3128182421" sldId="214748368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1589407780" sldId="214748368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601797325" sldId="214748368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2154329416" sldId="214748369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419260395" sldId="214748369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2966935670" sldId="214748369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3156718053" sldId="214748369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3392453395" sldId="214748369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129152443" sldId="214748369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2372213291" sldId="214748369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1:40.792" v="27"/>
          <pc:sldLayoutMkLst>
            <pc:docMk/>
            <pc:sldMasterMk cId="2422926186" sldId="2147483698"/>
            <pc:sldLayoutMk cId="648807225" sldId="2147483697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2:44.154" v="35"/>
        <pc:sldMasterMkLst>
          <pc:docMk/>
          <pc:sldMasterMk cId="470171344" sldId="2147483711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3288308579" sldId="214748370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2461420955" sldId="214748370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228466875" sldId="214748370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1852980658" sldId="214748370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308412429" sldId="214748370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396844337" sldId="214748370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1926570571" sldId="214748370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3449427379" sldId="214748370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2610570698" sldId="214748370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3299772561" sldId="214748370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44.154" v="35"/>
          <pc:sldLayoutMkLst>
            <pc:docMk/>
            <pc:sldMasterMk cId="470171344" sldId="2147483711"/>
            <pc:sldLayoutMk cId="946473257" sldId="2147483710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2:24.278" v="31"/>
        <pc:sldMasterMkLst>
          <pc:docMk/>
          <pc:sldMasterMk cId="2263927368" sldId="2147483711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1558168243" sldId="214748370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646760392" sldId="214748370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3284760735" sldId="214748370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4044197803" sldId="214748370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3314939088" sldId="214748370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4269906995" sldId="214748370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2672120039" sldId="214748370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625495463" sldId="214748370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1914303813" sldId="214748370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4129787559" sldId="214748370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2:24.278" v="31"/>
          <pc:sldLayoutMkLst>
            <pc:docMk/>
            <pc:sldMasterMk cId="2263927368" sldId="2147483711"/>
            <pc:sldLayoutMk cId="3691355226" sldId="2147483710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07.908" v="3"/>
        <pc:sldMasterMkLst>
          <pc:docMk/>
          <pc:sldMasterMk cId="2866798284" sldId="2147483711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248019127" sldId="214748370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1233388993" sldId="214748370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229973223" sldId="214748370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691521314" sldId="214748370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719356857" sldId="214748370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2494499563" sldId="214748370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133614898" sldId="214748370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267356276" sldId="214748370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071378770" sldId="214748370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4075661578" sldId="214748370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07.908" v="3"/>
          <pc:sldLayoutMkLst>
            <pc:docMk/>
            <pc:sldMasterMk cId="2866798284" sldId="2147483711"/>
            <pc:sldLayoutMk cId="3252909903" sldId="2147483710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9:02.020" v="15"/>
        <pc:sldMasterMkLst>
          <pc:docMk/>
          <pc:sldMasterMk cId="1152909985" sldId="2147483724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1215282132" sldId="214748371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1357868009" sldId="214748371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313355589" sldId="214748371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1327318664" sldId="214748371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696607700" sldId="214748371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342923488" sldId="214748371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812636092" sldId="214748371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777734893" sldId="214748372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4128969638" sldId="214748372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2635911952" sldId="214748372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9:02.020" v="15"/>
          <pc:sldLayoutMkLst>
            <pc:docMk/>
            <pc:sldMasterMk cId="1152909985" sldId="2147483724"/>
            <pc:sldLayoutMk cId="1807300923" sldId="2147483723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0:27.148" v="23"/>
        <pc:sldMasterMkLst>
          <pc:docMk/>
          <pc:sldMasterMk cId="193685818" sldId="2147483737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56767678" sldId="214748372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4095751931" sldId="214748372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2766564776" sldId="214748372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410873858" sldId="214748372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1129065855" sldId="214748373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058959789" sldId="214748373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359921491" sldId="214748373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472085456" sldId="214748373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060237650" sldId="214748373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4138232605" sldId="214748373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0:27.148" v="23"/>
          <pc:sldLayoutMkLst>
            <pc:docMk/>
            <pc:sldMasterMk cId="193685818" sldId="2147483737"/>
            <pc:sldLayoutMk cId="3644313528" sldId="2147483736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38:53.488" v="11"/>
        <pc:sldMasterMkLst>
          <pc:docMk/>
          <pc:sldMasterMk cId="3960770238" sldId="2147483737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2169150191" sldId="214748372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190612963" sldId="214748372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1532162" sldId="214748372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2309441258" sldId="214748372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4293639664" sldId="214748373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2538195250" sldId="214748373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3779650069" sldId="214748373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2953045230" sldId="214748373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1770648993" sldId="214748373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40620393" sldId="214748373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38:53.488" v="11"/>
          <pc:sldLayoutMkLst>
            <pc:docMk/>
            <pc:sldMasterMk cId="3960770238" sldId="2147483737"/>
            <pc:sldLayoutMk cId="2935149573" sldId="2147483736"/>
          </pc:sldLayoutMkLst>
        </pc:sldLayoutChg>
      </pc:sldMasterChg>
      <pc:sldMasterChg chg="add del addSldLayout delSldLayout">
        <pc:chgData name="Michael,  (Michael, Student M-BIT)" userId="S::michael@student.utwente.nl::a3338e6d-2acd-4611-abd2-3601afad5a5f" providerId="AD" clId="Web-{CA1BA854-8674-4830-B282-2441FC95CC0B}" dt="2023-04-14T09:43:00.514" v="39"/>
        <pc:sldMasterMkLst>
          <pc:docMk/>
          <pc:sldMasterMk cId="2181098522" sldId="2147483763"/>
        </pc:sldMasterMkLst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3479037565" sldId="2147483752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3293242170" sldId="2147483753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1129376898" sldId="2147483754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831755981" sldId="2147483755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266717840" sldId="2147483756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2180913276" sldId="2147483757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4118190934" sldId="2147483758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141663966" sldId="2147483759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2341578068" sldId="2147483760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3307159975" sldId="2147483761"/>
          </pc:sldLayoutMkLst>
        </pc:sldLayoutChg>
        <pc:sldLayoutChg chg="add del">
          <pc:chgData name="Michael,  (Michael, Student M-BIT)" userId="S::michael@student.utwente.nl::a3338e6d-2acd-4611-abd2-3601afad5a5f" providerId="AD" clId="Web-{CA1BA854-8674-4830-B282-2441FC95CC0B}" dt="2023-04-14T09:43:00.514" v="39"/>
          <pc:sldLayoutMkLst>
            <pc:docMk/>
            <pc:sldMasterMk cId="2181098522" sldId="2147483763"/>
            <pc:sldLayoutMk cId="3608618852" sldId="2147483762"/>
          </pc:sldLayoutMkLst>
        </pc:sldLayoutChg>
      </pc:sldMasterChg>
      <pc:sldMasterChg chg="add addSldLayout">
        <pc:chgData name="Michael,  (Michael, Student M-BIT)" userId="S::michael@student.utwente.nl::a3338e6d-2acd-4611-abd2-3601afad5a5f" providerId="AD" clId="Web-{CA1BA854-8674-4830-B282-2441FC95CC0B}" dt="2023-04-14T09:43:39.906" v="42"/>
        <pc:sldMasterMkLst>
          <pc:docMk/>
          <pc:sldMasterMk cId="3774881519" sldId="2147483763"/>
        </pc:sldMasterMkLst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1801266530" sldId="2147483752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3530191922" sldId="2147483753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4285208274" sldId="2147483754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1157009558" sldId="2147483755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2456796281" sldId="2147483756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3591928148" sldId="2147483757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2985234816" sldId="2147483758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3098943712" sldId="2147483759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2165724511" sldId="2147483760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1520289043" sldId="2147483761"/>
          </pc:sldLayoutMkLst>
        </pc:sldLayoutChg>
        <pc:sldLayoutChg chg="add">
          <pc:chgData name="Michael,  (Michael, Student M-BIT)" userId="S::michael@student.utwente.nl::a3338e6d-2acd-4611-abd2-3601afad5a5f" providerId="AD" clId="Web-{CA1BA854-8674-4830-B282-2441FC95CC0B}" dt="2023-04-14T09:43:39.906" v="42"/>
          <pc:sldLayoutMkLst>
            <pc:docMk/>
            <pc:sldMasterMk cId="3774881519" sldId="2147483763"/>
            <pc:sldLayoutMk cId="3172546556" sldId="2147483762"/>
          </pc:sldLayoutMkLst>
        </pc:sldLayoutChg>
      </pc:sldMasterChg>
    </pc:docChg>
  </pc:docChgLst>
  <pc:docChgLst>
    <pc:chgData name="Michael,  (Michael, Student M-BIT)" userId="S::michael@student.utwente.nl::a3338e6d-2acd-4611-abd2-3601afad5a5f" providerId="AD" clId="Web-{A53941F5-51C4-BB64-9F03-E366A1872D00}"/>
    <pc:docChg chg="modSld">
      <pc:chgData name="Michael,  (Michael, Student M-BIT)" userId="S::michael@student.utwente.nl::a3338e6d-2acd-4611-abd2-3601afad5a5f" providerId="AD" clId="Web-{A53941F5-51C4-BB64-9F03-E366A1872D00}" dt="2023-04-15T17:24:50.118" v="45" actId="1076"/>
      <pc:docMkLst>
        <pc:docMk/>
      </pc:docMkLst>
      <pc:sldChg chg="addSp modSp">
        <pc:chgData name="Michael,  (Michael, Student M-BIT)" userId="S::michael@student.utwente.nl::a3338e6d-2acd-4611-abd2-3601afad5a5f" providerId="AD" clId="Web-{A53941F5-51C4-BB64-9F03-E366A1872D00}" dt="2023-04-15T17:24:50.118" v="45" actId="1076"/>
        <pc:sldMkLst>
          <pc:docMk/>
          <pc:sldMk cId="4222382332" sldId="260"/>
        </pc:sldMkLst>
        <pc:spChg chg="add mod">
          <ac:chgData name="Michael,  (Michael, Student M-BIT)" userId="S::michael@student.utwente.nl::a3338e6d-2acd-4611-abd2-3601afad5a5f" providerId="AD" clId="Web-{A53941F5-51C4-BB64-9F03-E366A1872D00}" dt="2023-04-15T17:24:41.977" v="42" actId="1076"/>
          <ac:spMkLst>
            <pc:docMk/>
            <pc:sldMk cId="4222382332" sldId="260"/>
            <ac:spMk id="3" creationId="{70D3EF03-0121-8D25-05AD-E146981F51A3}"/>
          </ac:spMkLst>
        </pc:spChg>
        <pc:spChg chg="mod">
          <ac:chgData name="Michael,  (Michael, Student M-BIT)" userId="S::michael@student.utwente.nl::a3338e6d-2acd-4611-abd2-3601afad5a5f" providerId="AD" clId="Web-{A53941F5-51C4-BB64-9F03-E366A1872D00}" dt="2023-04-15T17:24:37.743" v="41" actId="1076"/>
          <ac:spMkLst>
            <pc:docMk/>
            <pc:sldMk cId="4222382332" sldId="260"/>
            <ac:spMk id="5" creationId="{D172F54B-FB72-9940-954B-66628EFAD857}"/>
          </ac:spMkLst>
        </pc:spChg>
        <pc:spChg chg="mod">
          <ac:chgData name="Michael,  (Michael, Student M-BIT)" userId="S::michael@student.utwente.nl::a3338e6d-2acd-4611-abd2-3601afad5a5f" providerId="AD" clId="Web-{A53941F5-51C4-BB64-9F03-E366A1872D00}" dt="2023-04-15T17:24:50.118" v="45" actId="1076"/>
          <ac:spMkLst>
            <pc:docMk/>
            <pc:sldMk cId="4222382332" sldId="260"/>
            <ac:spMk id="6" creationId="{EB9705D2-7986-A38A-29A3-74D7163C2972}"/>
          </ac:spMkLst>
        </pc:spChg>
        <pc:spChg chg="mod">
          <ac:chgData name="Michael,  (Michael, Student M-BIT)" userId="S::michael@student.utwente.nl::a3338e6d-2acd-4611-abd2-3601afad5a5f" providerId="AD" clId="Web-{A53941F5-51C4-BB64-9F03-E366A1872D00}" dt="2023-04-15T17:21:56.988" v="7" actId="1076"/>
          <ac:spMkLst>
            <pc:docMk/>
            <pc:sldMk cId="4222382332" sldId="260"/>
            <ac:spMk id="7" creationId="{7BCA152A-457B-32AF-8B38-6BFC92300F1E}"/>
          </ac:spMkLst>
        </pc:spChg>
        <pc:spChg chg="add mod">
          <ac:chgData name="Michael,  (Michael, Student M-BIT)" userId="S::michael@student.utwente.nl::a3338e6d-2acd-4611-abd2-3601afad5a5f" providerId="AD" clId="Web-{A53941F5-51C4-BB64-9F03-E366A1872D00}" dt="2023-04-15T17:24:44.493" v="44" actId="1076"/>
          <ac:spMkLst>
            <pc:docMk/>
            <pc:sldMk cId="4222382332" sldId="260"/>
            <ac:spMk id="8" creationId="{B1322106-F190-DF60-84A0-9EE8483F81E0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0C7B435A-1593-50E2-68F1-193EC0984E90}"/>
    <pc:docChg chg="modSld">
      <pc:chgData name="Michael,  (Michael, Student M-BIT)" userId="S::michael@student.utwente.nl::a3338e6d-2acd-4611-abd2-3601afad5a5f" providerId="AD" clId="Web-{0C7B435A-1593-50E2-68F1-193EC0984E90}" dt="2023-04-17T12:22:42.963" v="349"/>
      <pc:docMkLst>
        <pc:docMk/>
      </pc:docMkLst>
      <pc:sldChg chg="modTransition">
        <pc:chgData name="Michael,  (Michael, Student M-BIT)" userId="S::michael@student.utwente.nl::a3338e6d-2acd-4611-abd2-3601afad5a5f" providerId="AD" clId="Web-{0C7B435A-1593-50E2-68F1-193EC0984E90}" dt="2023-04-17T12:22:42.963" v="349"/>
        <pc:sldMkLst>
          <pc:docMk/>
          <pc:sldMk cId="109857222" sldId="256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6"/>
        <pc:sldMkLst>
          <pc:docMk/>
          <pc:sldMk cId="1311317011" sldId="257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7"/>
        <pc:sldMkLst>
          <pc:docMk/>
          <pc:sldMk cId="2206981734" sldId="258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39"/>
        <pc:sldMkLst>
          <pc:docMk/>
          <pc:sldMk cId="2169089096" sldId="259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0"/>
        <pc:sldMkLst>
          <pc:docMk/>
          <pc:sldMk cId="4222382332" sldId="260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8"/>
        <pc:sldMkLst>
          <pc:docMk/>
          <pc:sldMk cId="3977756492" sldId="261"/>
        </pc:sldMkLst>
      </pc:sldChg>
      <pc:sldChg chg="modSp modTransition">
        <pc:chgData name="Michael,  (Michael, Student M-BIT)" userId="S::michael@student.utwente.nl::a3338e6d-2acd-4611-abd2-3601afad5a5f" providerId="AD" clId="Web-{0C7B435A-1593-50E2-68F1-193EC0984E90}" dt="2023-04-17T12:22:42.963" v="341"/>
        <pc:sldMkLst>
          <pc:docMk/>
          <pc:sldMk cId="4074097256" sldId="262"/>
        </pc:sldMkLst>
        <pc:spChg chg="mod">
          <ac:chgData name="Michael,  (Michael, Student M-BIT)" userId="S::michael@student.utwente.nl::a3338e6d-2acd-4611-abd2-3601afad5a5f" providerId="AD" clId="Web-{0C7B435A-1593-50E2-68F1-193EC0984E90}" dt="2023-04-17T12:12:44.458" v="37" actId="14100"/>
          <ac:spMkLst>
            <pc:docMk/>
            <pc:sldMk cId="4074097256" sldId="262"/>
            <ac:spMk id="14" creationId="{380E72A9-CD93-89A7-E576-7E8B5E5B7487}"/>
          </ac:spMkLst>
        </pc:spChg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3"/>
        <pc:sldMkLst>
          <pc:docMk/>
          <pc:sldMk cId="1575306248" sldId="264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4"/>
        <pc:sldMkLst>
          <pc:docMk/>
          <pc:sldMk cId="4284556919" sldId="265"/>
        </pc:sldMkLst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63" v="345"/>
        <pc:sldMkLst>
          <pc:docMk/>
          <pc:sldMk cId="3274044973" sldId="266"/>
        </pc:sldMkLst>
      </pc:sldChg>
      <pc:sldChg chg="addSp modSp modTransition">
        <pc:chgData name="Michael,  (Michael, Student M-BIT)" userId="S::michael@student.utwente.nl::a3338e6d-2acd-4611-abd2-3601afad5a5f" providerId="AD" clId="Web-{0C7B435A-1593-50E2-68F1-193EC0984E90}" dt="2023-04-17T12:22:42.963" v="342"/>
        <pc:sldMkLst>
          <pc:docMk/>
          <pc:sldMk cId="3592330859" sldId="267"/>
        </pc:sldMkLst>
        <pc:spChg chg="add mod">
          <ac:chgData name="Michael,  (Michael, Student M-BIT)" userId="S::michael@student.utwente.nl::a3338e6d-2acd-4611-abd2-3601afad5a5f" providerId="AD" clId="Web-{0C7B435A-1593-50E2-68F1-193EC0984E90}" dt="2023-04-17T12:13:49.883" v="46" actId="1076"/>
          <ac:spMkLst>
            <pc:docMk/>
            <pc:sldMk cId="3592330859" sldId="267"/>
            <ac:spMk id="11" creationId="{76BFB30C-AF58-4690-10CA-847773FA9D29}"/>
          </ac:spMkLst>
        </pc:spChg>
        <pc:spChg chg="add mod">
          <ac:chgData name="Michael,  (Michael, Student M-BIT)" userId="S::michael@student.utwente.nl::a3338e6d-2acd-4611-abd2-3601afad5a5f" providerId="AD" clId="Web-{0C7B435A-1593-50E2-68F1-193EC0984E90}" dt="2023-04-17T12:13:49.883" v="47" actId="1076"/>
          <ac:spMkLst>
            <pc:docMk/>
            <pc:sldMk cId="3592330859" sldId="267"/>
            <ac:spMk id="12" creationId="{DB82FE7B-3D3F-770B-8812-2C61782BD77C}"/>
          </ac:spMkLst>
        </pc:spChg>
        <pc:spChg chg="add mod">
          <ac:chgData name="Michael,  (Michael, Student M-BIT)" userId="S::michael@student.utwente.nl::a3338e6d-2acd-4611-abd2-3601afad5a5f" providerId="AD" clId="Web-{0C7B435A-1593-50E2-68F1-193EC0984E90}" dt="2023-04-17T12:13:49.945" v="49" actId="1076"/>
          <ac:spMkLst>
            <pc:docMk/>
            <pc:sldMk cId="3592330859" sldId="267"/>
            <ac:spMk id="13" creationId="{E0782C59-EAB4-B82D-7D69-2868E394309F}"/>
          </ac:spMkLst>
        </pc:spChg>
        <pc:spChg chg="add mod">
          <ac:chgData name="Michael,  (Michael, Student M-BIT)" userId="S::michael@student.utwente.nl::a3338e6d-2acd-4611-abd2-3601afad5a5f" providerId="AD" clId="Web-{0C7B435A-1593-50E2-68F1-193EC0984E90}" dt="2023-04-17T12:20:19.490" v="285" actId="20577"/>
          <ac:spMkLst>
            <pc:docMk/>
            <pc:sldMk cId="3592330859" sldId="267"/>
            <ac:spMk id="14" creationId="{B9C0CA79-CAD4-CDBF-50F3-39DFBB7EC2E4}"/>
          </ac:spMkLst>
        </pc:spChg>
        <pc:grpChg chg="mod">
          <ac:chgData name="Michael,  (Michael, Student M-BIT)" userId="S::michael@student.utwente.nl::a3338e6d-2acd-4611-abd2-3601afad5a5f" providerId="AD" clId="Web-{0C7B435A-1593-50E2-68F1-193EC0984E90}" dt="2023-04-17T12:13:49.945" v="48" actId="1076"/>
          <ac:grpSpMkLst>
            <pc:docMk/>
            <pc:sldMk cId="3592330859" sldId="267"/>
            <ac:grpSpMk id="10" creationId="{95B3F192-9987-0702-D3B8-E52F37B99347}"/>
          </ac:grpSpMkLst>
        </pc:grpChg>
        <pc:picChg chg="mod">
          <ac:chgData name="Michael,  (Michael, Student M-BIT)" userId="S::michael@student.utwente.nl::a3338e6d-2acd-4611-abd2-3601afad5a5f" providerId="AD" clId="Web-{0C7B435A-1593-50E2-68F1-193EC0984E90}" dt="2023-04-17T12:13:49.867" v="45" actId="1076"/>
          <ac:picMkLst>
            <pc:docMk/>
            <pc:sldMk cId="3592330859" sldId="267"/>
            <ac:picMk id="6" creationId="{C3B664F6-99BE-67C7-51E8-DA5C0F0C07E4}"/>
          </ac:picMkLst>
        </pc:picChg>
      </pc:sldChg>
      <pc:sldChg chg="modTransition">
        <pc:chgData name="Michael,  (Michael, Student M-BIT)" userId="S::michael@student.utwente.nl::a3338e6d-2acd-4611-abd2-3601afad5a5f" providerId="AD" clId="Web-{0C7B435A-1593-50E2-68F1-193EC0984E90}" dt="2023-04-17T12:22:42.948" v="338"/>
        <pc:sldMkLst>
          <pc:docMk/>
          <pc:sldMk cId="97447100" sldId="269"/>
        </pc:sldMkLst>
      </pc:sldChg>
    </pc:docChg>
  </pc:docChgLst>
  <pc:docChgLst>
    <pc:chgData name="Silva, P.H. Da (Pedro, Student M-BIT)" userId="S::p.h.dasilva@student.utwente.nl::9124faa5-d371-4a85-bd72-ca8b0e0b1e64" providerId="AD" clId="Web-{0C65C555-FFBF-475B-096F-771C06175548}"/>
    <pc:docChg chg="modSld">
      <pc:chgData name="Silva, P.H. Da (Pedro, Student M-BIT)" userId="S::p.h.dasilva@student.utwente.nl::9124faa5-d371-4a85-bd72-ca8b0e0b1e64" providerId="AD" clId="Web-{0C65C555-FFBF-475B-096F-771C06175548}" dt="2023-04-18T13:36:24.425" v="113" actId="20577"/>
      <pc:docMkLst>
        <pc:docMk/>
      </pc:docMkLst>
      <pc:sldChg chg="modSp">
        <pc:chgData name="Silva, P.H. Da (Pedro, Student M-BIT)" userId="S::p.h.dasilva@student.utwente.nl::9124faa5-d371-4a85-bd72-ca8b0e0b1e64" providerId="AD" clId="Web-{0C65C555-FFBF-475B-096F-771C06175548}" dt="2023-04-18T11:27:48.534" v="2" actId="1076"/>
        <pc:sldMkLst>
          <pc:docMk/>
          <pc:sldMk cId="3977756492" sldId="261"/>
        </pc:sldMkLst>
        <pc:spChg chg="mod">
          <ac:chgData name="Silva, P.H. Da (Pedro, Student M-BIT)" userId="S::p.h.dasilva@student.utwente.nl::9124faa5-d371-4a85-bd72-ca8b0e0b1e64" providerId="AD" clId="Web-{0C65C555-FFBF-475B-096F-771C06175548}" dt="2023-04-18T11:27:48.534" v="2" actId="1076"/>
          <ac:spMkLst>
            <pc:docMk/>
            <pc:sldMk cId="3977756492" sldId="261"/>
            <ac:spMk id="14" creationId="{ACBBFAF8-2221-8157-F3F7-3FE60AB0E6B6}"/>
          </ac:spMkLst>
        </pc:spChg>
      </pc:sldChg>
      <pc:sldChg chg="modSp">
        <pc:chgData name="Silva, P.H. Da (Pedro, Student M-BIT)" userId="S::p.h.dasilva@student.utwente.nl::9124faa5-d371-4a85-bd72-ca8b0e0b1e64" providerId="AD" clId="Web-{0C65C555-FFBF-475B-096F-771C06175548}" dt="2023-04-18T13:36:24.425" v="113" actId="20577"/>
        <pc:sldMkLst>
          <pc:docMk/>
          <pc:sldMk cId="3592330859" sldId="267"/>
        </pc:sldMkLst>
        <pc:spChg chg="mod">
          <ac:chgData name="Silva, P.H. Da (Pedro, Student M-BIT)" userId="S::p.h.dasilva@student.utwente.nl::9124faa5-d371-4a85-bd72-ca8b0e0b1e64" providerId="AD" clId="Web-{0C65C555-FFBF-475B-096F-771C06175548}" dt="2023-04-18T13:36:24.425" v="113" actId="20577"/>
          <ac:spMkLst>
            <pc:docMk/>
            <pc:sldMk cId="3592330859" sldId="267"/>
            <ac:spMk id="15" creationId="{E613A2A3-DA49-6F65-D6ED-153D7D8D2BD9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2DDC0D65-2753-2A0B-A18D-146F2BDDEAD2}"/>
    <pc:docChg chg="modSld">
      <pc:chgData name="Michael,  (Michael, Student M-BIT)" userId="S::michael@student.utwente.nl::a3338e6d-2acd-4611-abd2-3601afad5a5f" providerId="AD" clId="Web-{2DDC0D65-2753-2A0B-A18D-146F2BDDEAD2}" dt="2023-04-18T09:53:41.268" v="145" actId="20577"/>
      <pc:docMkLst>
        <pc:docMk/>
      </pc:docMkLst>
      <pc:sldChg chg="modSp">
        <pc:chgData name="Michael,  (Michael, Student M-BIT)" userId="S::michael@student.utwente.nl::a3338e6d-2acd-4611-abd2-3601afad5a5f" providerId="AD" clId="Web-{2DDC0D65-2753-2A0B-A18D-146F2BDDEAD2}" dt="2023-04-18T09:21:18.588" v="11" actId="20577"/>
        <pc:sldMkLst>
          <pc:docMk/>
          <pc:sldMk cId="1311317011" sldId="257"/>
        </pc:sldMkLst>
        <pc:spChg chg="mod">
          <ac:chgData name="Michael,  (Michael, Student M-BIT)" userId="S::michael@student.utwente.nl::a3338e6d-2acd-4611-abd2-3601afad5a5f" providerId="AD" clId="Web-{2DDC0D65-2753-2A0B-A18D-146F2BDDEAD2}" dt="2023-04-18T09:21:18.588" v="11" actId="20577"/>
          <ac:spMkLst>
            <pc:docMk/>
            <pc:sldMk cId="1311317011" sldId="257"/>
            <ac:spMk id="8" creationId="{6DFC5F43-B14E-C001-7A98-E17A5A2B3D9C}"/>
          </ac:spMkLst>
        </pc:spChg>
      </pc:sldChg>
      <pc:sldChg chg="modSp">
        <pc:chgData name="Michael,  (Michael, Student M-BIT)" userId="S::michael@student.utwente.nl::a3338e6d-2acd-4611-abd2-3601afad5a5f" providerId="AD" clId="Web-{2DDC0D65-2753-2A0B-A18D-146F2BDDEAD2}" dt="2023-04-18T09:22:14.294" v="20" actId="20577"/>
        <pc:sldMkLst>
          <pc:docMk/>
          <pc:sldMk cId="3977756492" sldId="261"/>
        </pc:sldMkLst>
        <pc:spChg chg="mod">
          <ac:chgData name="Michael,  (Michael, Student M-BIT)" userId="S::michael@student.utwente.nl::a3338e6d-2acd-4611-abd2-3601afad5a5f" providerId="AD" clId="Web-{2DDC0D65-2753-2A0B-A18D-146F2BDDEAD2}" dt="2023-04-18T09:22:07.356" v="16" actId="20577"/>
          <ac:spMkLst>
            <pc:docMk/>
            <pc:sldMk cId="3977756492" sldId="261"/>
            <ac:spMk id="14" creationId="{ACBBFAF8-2221-8157-F3F7-3FE60AB0E6B6}"/>
          </ac:spMkLst>
        </pc:spChg>
        <pc:spChg chg="mod">
          <ac:chgData name="Michael,  (Michael, Student M-BIT)" userId="S::michael@student.utwente.nl::a3338e6d-2acd-4611-abd2-3601afad5a5f" providerId="AD" clId="Web-{2DDC0D65-2753-2A0B-A18D-146F2BDDEAD2}" dt="2023-04-18T09:22:14.294" v="20" actId="20577"/>
          <ac:spMkLst>
            <pc:docMk/>
            <pc:sldMk cId="3977756492" sldId="261"/>
            <ac:spMk id="23" creationId="{93AD58DF-C56D-479F-C493-34FF6FEE3627}"/>
          </ac:spMkLst>
        </pc:spChg>
      </pc:sldChg>
      <pc:sldChg chg="modSp">
        <pc:chgData name="Michael,  (Michael, Student M-BIT)" userId="S::michael@student.utwente.nl::a3338e6d-2acd-4611-abd2-3601afad5a5f" providerId="AD" clId="Web-{2DDC0D65-2753-2A0B-A18D-146F2BDDEAD2}" dt="2023-04-18T09:53:41.268" v="145" actId="20577"/>
        <pc:sldMkLst>
          <pc:docMk/>
          <pc:sldMk cId="97447100" sldId="269"/>
        </pc:sldMkLst>
        <pc:spChg chg="mod">
          <ac:chgData name="Michael,  (Michael, Student M-BIT)" userId="S::michael@student.utwente.nl::a3338e6d-2acd-4611-abd2-3601afad5a5f" providerId="AD" clId="Web-{2DDC0D65-2753-2A0B-A18D-146F2BDDEAD2}" dt="2023-04-18T09:53:09.893" v="135" actId="20577"/>
          <ac:spMkLst>
            <pc:docMk/>
            <pc:sldMk cId="97447100" sldId="269"/>
            <ac:spMk id="5" creationId="{1A6B6169-06BF-742F-CB38-81531A9CCD1F}"/>
          </ac:spMkLst>
        </pc:spChg>
        <pc:spChg chg="mod">
          <ac:chgData name="Michael,  (Michael, Student M-BIT)" userId="S::michael@student.utwente.nl::a3338e6d-2acd-4611-abd2-3601afad5a5f" providerId="AD" clId="Web-{2DDC0D65-2753-2A0B-A18D-146F2BDDEAD2}" dt="2023-04-18T09:53:41.268" v="145" actId="20577"/>
          <ac:spMkLst>
            <pc:docMk/>
            <pc:sldMk cId="97447100" sldId="269"/>
            <ac:spMk id="6" creationId="{3F575336-9661-C853-FC9F-9AFD5FCB83EF}"/>
          </ac:spMkLst>
        </pc:spChg>
      </pc:sldChg>
    </pc:docChg>
  </pc:docChgLst>
  <pc:docChgLst>
    <pc:chgData name="Michael,  (Michael, Student M-BIT)" userId="S::michael@student.utwente.nl::a3338e6d-2acd-4611-abd2-3601afad5a5f" providerId="AD" clId="Web-{165F72B5-74BE-BF53-8F64-2C5422351D13}"/>
    <pc:docChg chg="modSld">
      <pc:chgData name="Michael,  (Michael, Student M-BIT)" userId="S::michael@student.utwente.nl::a3338e6d-2acd-4611-abd2-3601afad5a5f" providerId="AD" clId="Web-{165F72B5-74BE-BF53-8F64-2C5422351D13}" dt="2023-04-15T15:13:34.146" v="29" actId="1076"/>
      <pc:docMkLst>
        <pc:docMk/>
      </pc:docMkLst>
      <pc:sldChg chg="addSp modSp">
        <pc:chgData name="Michael,  (Michael, Student M-BIT)" userId="S::michael@student.utwente.nl::a3338e6d-2acd-4611-abd2-3601afad5a5f" providerId="AD" clId="Web-{165F72B5-74BE-BF53-8F64-2C5422351D13}" dt="2023-04-15T15:13:34.146" v="29" actId="1076"/>
        <pc:sldMkLst>
          <pc:docMk/>
          <pc:sldMk cId="4222382332" sldId="260"/>
        </pc:sldMkLst>
        <pc:spChg chg="add mod">
          <ac:chgData name="Michael,  (Michael, Student M-BIT)" userId="S::michael@student.utwente.nl::a3338e6d-2acd-4611-abd2-3601afad5a5f" providerId="AD" clId="Web-{165F72B5-74BE-BF53-8F64-2C5422351D13}" dt="2023-04-15T15:09:39.190" v="11" actId="1076"/>
          <ac:spMkLst>
            <pc:docMk/>
            <pc:sldMk cId="4222382332" sldId="260"/>
            <ac:spMk id="5" creationId="{D172F54B-FB72-9940-954B-66628EFAD857}"/>
          </ac:spMkLst>
        </pc:spChg>
        <pc:spChg chg="add mod">
          <ac:chgData name="Michael,  (Michael, Student M-BIT)" userId="S::michael@student.utwente.nl::a3338e6d-2acd-4611-abd2-3601afad5a5f" providerId="AD" clId="Web-{165F72B5-74BE-BF53-8F64-2C5422351D13}" dt="2023-04-15T15:05:04.183" v="10" actId="14100"/>
          <ac:spMkLst>
            <pc:docMk/>
            <pc:sldMk cId="4222382332" sldId="260"/>
            <ac:spMk id="6" creationId="{EB9705D2-7986-A38A-29A3-74D7163C2972}"/>
          </ac:spMkLst>
        </pc:spChg>
        <pc:spChg chg="add mod">
          <ac:chgData name="Michael,  (Michael, Student M-BIT)" userId="S::michael@student.utwente.nl::a3338e6d-2acd-4611-abd2-3601afad5a5f" providerId="AD" clId="Web-{165F72B5-74BE-BF53-8F64-2C5422351D13}" dt="2023-04-15T15:13:34.146" v="29" actId="1076"/>
          <ac:spMkLst>
            <pc:docMk/>
            <pc:sldMk cId="4222382332" sldId="260"/>
            <ac:spMk id="7" creationId="{7BCA152A-457B-32AF-8B38-6BFC92300F1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284A420-F50C-4C2C-B88E-E6F4EF504B6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3A6D2E-5228-4998-9E24-EFCCA024675E}"/>
              </a:ext>
            </a:extLst>
          </p:cNvPr>
          <p:cNvSpPr/>
          <p:nvPr/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9D878C-9930-44AF-AE18-FCA0DAE10D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802" y="852055"/>
            <a:ext cx="10380572" cy="25814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82D608-1F8D-47BB-B595-43B7BEACA9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802" y="3754582"/>
            <a:ext cx="10380572" cy="224443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3C1DA-DAC9-422B-9450-54A7E03B3D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39A2B9-3E23-4C08-A5CE-698861210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2E61E-26F7-4369-8F2F-6D3CDF644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ADB48DB-8E25-4F2F-8C02-5B793937255F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2BA7E3-7313-49C8-A245-A85BDEB13EB3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234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F69F7-12D5-40F0-88F0-33D60AEB0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5BB511-E79D-41D8-AF91-14A5C803FC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05DFA-4DAF-4B30-8032-503081AEA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4FBF5-16C0-46A0-916A-4910C1B6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26EA6-7E48-454C-887A-0EF3356F9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09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A312BAB-A07B-4FEA-8EB5-A7BD8B24C6D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245A432-7E52-48B5-A8BB-13EED592E35A}"/>
              </a:ext>
            </a:extLst>
          </p:cNvPr>
          <p:cNvSpPr/>
          <p:nvPr/>
        </p:nvSpPr>
        <p:spPr>
          <a:xfrm>
            <a:off x="7813964" y="0"/>
            <a:ext cx="4378036" cy="6858000"/>
          </a:xfrm>
          <a:prstGeom prst="rect">
            <a:avLst/>
          </a:prstGeom>
          <a:ln>
            <a:noFill/>
          </a:ln>
          <a:effectLst>
            <a:outerShdw blurRad="254000" dist="152400" dir="1068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56288B6-16BD-4DEE-9187-C78963ED1D8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259F7B-ED77-4251-A424-93712C6F5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139544" y="872836"/>
            <a:ext cx="2521527" cy="5119256"/>
          </a:xfrm>
        </p:spPr>
        <p:txBody>
          <a:bodyPr vert="eaVert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95692-9BD0-4EB9-B344-9A6945DB0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6746" y="872836"/>
            <a:ext cx="6634169" cy="51192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28527-7CED-4CF3-A260-649685D2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26ADDCAE-6443-42C3-9C19-F95985500186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17F65-E517-4B50-B559-FD7D59F3E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581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D40B7-46EE-49D9-BE89-7E101F80A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031BF-2EA5-4128-B6AF-2D0F5A10109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361537" y="120772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928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62CCA-8D32-44C3-809A-54D0245B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689041-349C-49F8-B155-6F5862873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799" y="2750126"/>
            <a:ext cx="10381205" cy="32617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5E088-72B1-425B-B53B-81B134826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180451-8BF9-48B2-8E6A-9E15C8335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196E-3A76-4417-BFD8-4400D16E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943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CFB183B-99B9-4420-AB2D-07056851052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6DF62B9-1876-4EEB-929D-B46F98265E34}"/>
              </a:ext>
            </a:extLst>
          </p:cNvPr>
          <p:cNvSpPr/>
          <p:nvPr/>
        </p:nvSpPr>
        <p:spPr>
          <a:xfrm>
            <a:off x="0" y="-2"/>
            <a:ext cx="12192000" cy="3862064"/>
          </a:xfrm>
          <a:prstGeom prst="rect">
            <a:avLst/>
          </a:prstGeom>
          <a:ln>
            <a:noFill/>
          </a:ln>
          <a:effectLst>
            <a:outerShdw blurRad="203200" dist="127000" dir="5460000" sx="96000" sy="96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F0E4DD-839A-4BD2-B5FA-FF319E87D037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692C2FB-E558-4132-AAF5-EFCED0144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2056"/>
            <a:ext cx="10380572" cy="257694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A20424-DA4E-467F-AC0A-D44192A54F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7" y="4202832"/>
            <a:ext cx="10395116" cy="178926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39F9C-ADA9-4225-9D74-193A8894ED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217A73C3-B243-44D3-809D-EF8FDFBD85D4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57DEC-B96B-4D69-8B62-5156FDA6D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BF4AC1-9934-43DC-B9AC-322612A74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BDA60A-39CD-41D4-8AE5-0FB7FD78559C}"/>
              </a:ext>
            </a:extLst>
          </p:cNvPr>
          <p:cNvCxnSpPr>
            <a:cxnSpLocks/>
          </p:cNvCxnSpPr>
          <p:nvPr/>
        </p:nvCxnSpPr>
        <p:spPr>
          <a:xfrm>
            <a:off x="11668155" y="852056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72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CAF84-4A19-4D9A-9B82-46BCBED4F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373DD-26AC-4E69-A17C-538D9C7C6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1800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D30C23-A75F-45DF-BCCF-760C533AC7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7092" y="2833255"/>
            <a:ext cx="5045281" cy="3165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C3974-73EC-4F1B-9E92-0E279ABEE5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C9B6D3E3-28E2-4380-A113-67698215C5F8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0B3F2-3F28-42A3-9701-A6F01F1B1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7A2FC-50E7-4972-9F28-E3AC4EF93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89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65F85-77E6-4F6D-9FFA-5D76201B1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2" y="872836"/>
            <a:ext cx="10380572" cy="14270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6C0DAE-58D1-45D9-9FC4-B0864E332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801" y="2713326"/>
            <a:ext cx="5023424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E63D7-9812-4EA1-A0A2-14D974311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801" y="3706091"/>
            <a:ext cx="5023424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C5055B-04A0-47D3-90ED-135025F857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211" y="2713326"/>
            <a:ext cx="5048163" cy="823912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u="none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36E6E-8F64-49E6-B57C-86CF92D168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211" y="3706091"/>
            <a:ext cx="5048163" cy="233449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FBEAD-2827-40DA-8338-2D691325F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2481" y="6236208"/>
            <a:ext cx="3037459" cy="365125"/>
          </a:xfrm>
        </p:spPr>
        <p:txBody>
          <a:bodyPr/>
          <a:lstStyle/>
          <a:p>
            <a:fld id="{A9EFCB61-04AD-47C9-BF79-2BD8B9CEC07A}" type="datetime1">
              <a:rPr lang="en-US" smtClean="0"/>
              <a:t>4/21/2023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34B88D-9C6E-4A88-985C-3ED5057A1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2481" y="237744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0B6A32-2D15-425F-B6A9-146AFB5C1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9782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546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1B7C-9BD5-4CF8-BAEB-A6CB78DA2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85F1D3-3353-4FC6-8854-51B0BFFD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226CE6-6BEB-46DB-BD4B-9B8AE89A1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1BCCC-8B3F-40B3-91D5-52E53B2A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9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2C0FBB6-4CCA-4358-9DD5-CDF2173E63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02559A-671A-4FDE-82C3-1CF8CFCF1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4/21/2023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A14275-250D-437E-BAF1-5BB3CDE64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93BDE-2A52-4AA7-B222-0F25570EB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6B771E-DDF7-430C-9462-BA1D3742C84E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266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F9A0B00-F6ED-4C3A-97DC-C2AF9D62EE8B}"/>
              </a:ext>
            </a:extLst>
          </p:cNvPr>
          <p:cNvSpPr/>
          <p:nvPr/>
        </p:nvSpPr>
        <p:spPr>
          <a:xfrm>
            <a:off x="79067" y="0"/>
            <a:ext cx="4998624" cy="6858000"/>
          </a:xfrm>
          <a:prstGeom prst="rect">
            <a:avLst/>
          </a:prstGeom>
          <a:ln>
            <a:noFill/>
          </a:ln>
          <a:effectLst>
            <a:outerShdw blurRad="228600" dist="1143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3" name="Rectangle 122">
            <a:extLst>
              <a:ext uri="{FF2B5EF4-FFF2-40B4-BE49-F238E27FC236}">
                <a16:creationId xmlns:a16="http://schemas.microsoft.com/office/drawing/2014/main" id="{3B025FD9-B9EF-4F5C-B67D-3485253B7A6A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F545CD-A200-4C66-BF9A-9B839D0CE648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10916-EEE9-418C-B24A-EC09A6D22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537" y="872836"/>
            <a:ext cx="4560525" cy="2281050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3A0F4-FD98-409E-B41A-5F4352C6A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1781" y="872837"/>
            <a:ext cx="4520593" cy="5140036"/>
          </a:xfrm>
        </p:spPr>
        <p:txBody>
          <a:bodyPr>
            <a:normAutofit/>
          </a:bodyPr>
          <a:lstStyle>
            <a:lvl1pPr algn="l">
              <a:defRPr sz="2800"/>
            </a:lvl1pPr>
            <a:lvl2pPr algn="l">
              <a:defRPr sz="2400"/>
            </a:lvl2pPr>
            <a:lvl3pPr algn="l">
              <a:defRPr sz="2000"/>
            </a:lvl3pPr>
            <a:lvl4pPr algn="l">
              <a:defRPr sz="1800"/>
            </a:lvl4pPr>
            <a:lvl5pPr algn="l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ABF6F-6E7C-4B3F-B205-09361DA589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0537" y="3442854"/>
            <a:ext cx="4560525" cy="257694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25198D-8500-4277-AA5D-3C3D8FDDCF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962E767E-8A14-4E70-91B9-2101CBC4D7BD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D219F-027A-4632-9FB0-BD098D56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379253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0C82B-C7DC-434D-8768-DE9D1176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8CCC603-9605-46C8-9034-8DAE6AC40DD9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BBF1D9-8F8F-45A3-BDB4-952D0FB20A4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191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CBEB8797-B080-41A6-B14E-8DC7F0F27E4E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C6C7272-A552-46B3-992F-F5ADD5AA2443}"/>
              </a:ext>
            </a:extLst>
          </p:cNvPr>
          <p:cNvSpPr/>
          <p:nvPr/>
        </p:nvSpPr>
        <p:spPr>
          <a:xfrm>
            <a:off x="-1" y="0"/>
            <a:ext cx="6087677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152400" dir="21540000" sx="96000" sy="96000" algn="t" rotWithShape="0">
              <a:srgbClr val="000000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5F6AD1-1E6C-46AF-8431-6627180FF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33" y="858981"/>
            <a:ext cx="4556749" cy="2281052"/>
          </a:xfrm>
        </p:spPr>
        <p:txBody>
          <a:bodyPr anchor="b"/>
          <a:lstStyle>
            <a:lvl1pPr>
              <a:def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8A91F9-760E-4CF4-8A03-FA1482C35E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59826" y="865909"/>
            <a:ext cx="4582548" cy="512618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9A9D5-BA6E-4C4A-88A0-5BB86958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8733" y="3429000"/>
            <a:ext cx="4556749" cy="2590800"/>
          </a:xfrm>
        </p:spPr>
        <p:txBody>
          <a:bodyPr/>
          <a:lstStyle>
            <a:lvl1pPr marL="0" indent="0"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6899E-70A1-4EFB-87EC-6C4F3BC036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9184" y="6236208"/>
            <a:ext cx="3037459" cy="365125"/>
          </a:xfrm>
        </p:spPr>
        <p:txBody>
          <a:bodyPr/>
          <a:lstStyle/>
          <a:p>
            <a:fld id="{01AF0C4B-5A4A-45CA-ABEC-10F107160D33}" type="datetime1">
              <a:rPr lang="en-US" smtClean="0"/>
              <a:t>4/21/2023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C34B05-4931-4BC8-BD43-9E6B944B3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9184" y="237744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ABE5D-7EA4-4D33-B23E-52E640CBF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237744"/>
            <a:ext cx="756746" cy="365760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0DB5EA-94EC-4DB5-B8E5-B454005C1552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99FF82-B951-46E6-AEA7-0993C867FB6D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20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38E7D36-B1C9-463C-983F-AEA5810A60D0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B9A221-B33F-47C2-85FF-2C8F363D797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D0E0EF1-7626-4514-9337-271DD661B1E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5F0B1492-9A00-4F80-8771-0BB2C2C4353C}"/>
              </a:ext>
            </a:extLst>
          </p:cNvPr>
          <p:cNvSpPr/>
          <p:nvPr/>
        </p:nvSpPr>
        <p:spPr>
          <a:xfrm>
            <a:off x="0" y="-2"/>
            <a:ext cx="12188952" cy="2544415"/>
          </a:xfrm>
          <a:prstGeom prst="rect">
            <a:avLst/>
          </a:prstGeom>
          <a:ln>
            <a:noFill/>
          </a:ln>
          <a:effectLst>
            <a:outerShdw blurRad="190500" dist="1270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462805-4F8E-44FE-905C-2C3F1A2B3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8589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5021C-0380-49AA-ADA1-A8B473FBF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1799" y="2750126"/>
            <a:ext cx="10381205" cy="326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7A2409-F298-40BF-BFAC-65A3E71D29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32481" y="624007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6989806E-8E94-473C-AEE7-BE6F15F85533}" type="datetime1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799D8-4DBF-4BB2-8D2B-65592ADC90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2481" y="23619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99666-11C3-48A1-966C-439EBF9D9A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89782" y="235881"/>
            <a:ext cx="756746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400" b="1" kern="1200" smtClean="0">
                <a:solidFill>
                  <a:schemeClr val="tx1"/>
                </a:solidFill>
                <a:latin typeface="Bierstadt" panose="020B0504020202020204" pitchFamily="34" charset="0"/>
                <a:ea typeface="+mn-ea"/>
                <a:cs typeface="+mn-cs"/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FAC7B62-8ACC-41ED-80AB-8D1CDF38B9E4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FF525-9A83-4625-99D9-B267BDE077E7}"/>
              </a:ext>
            </a:extLst>
          </p:cNvPr>
          <p:cNvCxnSpPr>
            <a:cxnSpLocks/>
          </p:cNvCxnSpPr>
          <p:nvPr/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81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6" r:id="rId6"/>
    <p:sldLayoutId id="2147483752" r:id="rId7"/>
    <p:sldLayoutId id="2147483753" r:id="rId8"/>
    <p:sldLayoutId id="2147483754" r:id="rId9"/>
    <p:sldLayoutId id="2147483755" r:id="rId10"/>
    <p:sldLayoutId id="2147483757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2" name="Slide Background">
            <a:extLst>
              <a:ext uri="{FF2B5EF4-FFF2-40B4-BE49-F238E27FC236}">
                <a16:creationId xmlns:a16="http://schemas.microsoft.com/office/drawing/2014/main" id="{42AE77C8-8636-492A-ABA7-1B8730025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7" name="Picture 247">
            <a:extLst>
              <a:ext uri="{FF2B5EF4-FFF2-40B4-BE49-F238E27FC236}">
                <a16:creationId xmlns:a16="http://schemas.microsoft.com/office/drawing/2014/main" id="{A5FEED0E-F6C1-E8B9-EE8B-A38FC610C9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63242" y="1"/>
            <a:ext cx="11528757" cy="6857998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254" name="Rectangle 253">
            <a:extLst>
              <a:ext uri="{FF2B5EF4-FFF2-40B4-BE49-F238E27FC236}">
                <a16:creationId xmlns:a16="http://schemas.microsoft.com/office/drawing/2014/main" id="{079AB7E9-4C3D-48E5-BDC2-C6EBF5170B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051560" cy="6858000"/>
          </a:xfrm>
          <a:prstGeom prst="rect">
            <a:avLst/>
          </a:prstGeom>
          <a:ln>
            <a:noFill/>
          </a:ln>
          <a:effectLst>
            <a:outerShdw blurRad="190500" dist="76200" dir="57000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B3C8882-5AB4-43BB-A137-6E7A8B730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779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095830D2-F2AE-4DD8-B586-89B097791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92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7984" y="2099966"/>
            <a:ext cx="7196268" cy="808879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Data Science 2A Project (Time Series &amp; Data Mining)</a:t>
            </a:r>
            <a:endParaRPr lang="en-US" sz="2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79912" y="4420807"/>
            <a:ext cx="4755046" cy="1738058"/>
          </a:xfrm>
        </p:spPr>
        <p:txBody>
          <a:bodyPr anchor="b">
            <a:normAutofit lnSpcReduction="10000"/>
          </a:bodyPr>
          <a:lstStyle/>
          <a:p>
            <a:pPr algn="r"/>
            <a:r>
              <a:rPr lang="en-US" sz="2000">
                <a:solidFill>
                  <a:srgbClr val="FFFFFF"/>
                </a:solidFill>
              </a:rPr>
              <a:t>Group 123:</a:t>
            </a:r>
            <a:endParaRPr lang="en-US">
              <a:solidFill>
                <a:srgbClr val="000000"/>
              </a:solidFill>
            </a:endParaRPr>
          </a:p>
          <a:p>
            <a:pPr algn="r"/>
            <a:r>
              <a:rPr lang="en-US" sz="2000">
                <a:solidFill>
                  <a:srgbClr val="FFFFFF"/>
                </a:solidFill>
              </a:rPr>
              <a:t>Michael &amp; Pedro da Silva</a:t>
            </a:r>
          </a:p>
          <a:p>
            <a:pPr algn="r"/>
            <a:endParaRPr lang="en-US" sz="2000">
              <a:solidFill>
                <a:srgbClr val="FFFFFF"/>
              </a:solidFill>
            </a:endParaRPr>
          </a:p>
          <a:p>
            <a:pPr algn="r"/>
            <a:r>
              <a:rPr lang="en-US" sz="2000">
                <a:solidFill>
                  <a:srgbClr val="FFFFFF"/>
                </a:solidFill>
              </a:rPr>
              <a:t>April 2023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5DBE730-5DBF-331E-5B8F-01E6D9B721D9}"/>
              </a:ext>
            </a:extLst>
          </p:cNvPr>
          <p:cNvSpPr txBox="1">
            <a:spLocks/>
          </p:cNvSpPr>
          <p:nvPr/>
        </p:nvSpPr>
        <p:spPr>
          <a:xfrm>
            <a:off x="4506424" y="591040"/>
            <a:ext cx="7196268" cy="16173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b="1">
                <a:solidFill>
                  <a:srgbClr val="FFFFFF"/>
                </a:solidFill>
              </a:rPr>
              <a:t>Early Detection &amp; Monitoring</a:t>
            </a:r>
          </a:p>
          <a:p>
            <a:pPr algn="r"/>
            <a:r>
              <a:rPr lang="en-US" sz="4000" b="1">
                <a:solidFill>
                  <a:srgbClr val="FFFFFF"/>
                </a:solidFill>
                <a:ea typeface="+mj-lt"/>
                <a:cs typeface="+mj-lt"/>
              </a:rPr>
              <a:t>of Atrial Fibrillation Cases</a:t>
            </a:r>
            <a:endParaRPr lang="en-US">
              <a:ea typeface="+mj-lt"/>
              <a:cs typeface="+mj-lt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4B54A335-7494-5B7B-76E7-B7C3B0FE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028" y="6119132"/>
            <a:ext cx="13716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" name="Slide Background">
            <a:extLst>
              <a:ext uri="{FF2B5EF4-FFF2-40B4-BE49-F238E27FC236}">
                <a16:creationId xmlns:a16="http://schemas.microsoft.com/office/drawing/2014/main" id="{E2BA2BD9-7B54-4190-8F06-3EF3658A0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84F9D61-9303-40B4-9F7E-66A9B4EDC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DDE42C46-AB21-E611-60FC-80B3239C4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1540"/>
          <a:stretch/>
        </p:blipFill>
        <p:spPr>
          <a:xfrm>
            <a:off x="20" y="-1"/>
            <a:ext cx="11144289" cy="6858001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>
        <p:nvSpPr>
          <p:cNvPr id="75" name="Overlay">
            <a:extLst>
              <a:ext uri="{FF2B5EF4-FFF2-40B4-BE49-F238E27FC236}">
                <a16:creationId xmlns:a16="http://schemas.microsoft.com/office/drawing/2014/main" id="{648D746A-0359-4EAE-8CF9-062E28169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8714" y="258715"/>
            <a:ext cx="6858000" cy="6340569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4987285-4527-1627-22F6-80EA5EC90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5301" y="2888539"/>
            <a:ext cx="4501057" cy="108994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Thank you!</a:t>
            </a:r>
            <a:br>
              <a:rPr lang="en-US" sz="6000" b="1">
                <a:solidFill>
                  <a:srgbClr val="FFFFFF"/>
                </a:solidFill>
              </a:rPr>
            </a:br>
            <a:r>
              <a:rPr lang="en-US" sz="3200" b="1">
                <a:solidFill>
                  <a:srgbClr val="FFFFFF"/>
                </a:solidFill>
              </a:rPr>
              <a:t>Questions?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16C099-0516-4486-BC06-E0DCD29DD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5">
            <a:extLst>
              <a:ext uri="{FF2B5EF4-FFF2-40B4-BE49-F238E27FC236}">
                <a16:creationId xmlns:a16="http://schemas.microsoft.com/office/drawing/2014/main" id="{F1E4351D-5B2E-141C-6043-1B2E1A28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5114" y="6238875"/>
            <a:ext cx="859972" cy="30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062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594D3F-545E-ABF8-FBF9-5598B8A58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904904"/>
              </p:ext>
            </p:extLst>
          </p:nvPr>
        </p:nvGraphicFramePr>
        <p:xfrm>
          <a:off x="500743" y="1458685"/>
          <a:ext cx="10911899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417">
                  <a:extLst>
                    <a:ext uri="{9D8B030D-6E8A-4147-A177-3AD203B41FA5}">
                      <a16:colId xmlns:a16="http://schemas.microsoft.com/office/drawing/2014/main" val="584816841"/>
                    </a:ext>
                  </a:extLst>
                </a:gridCol>
                <a:gridCol w="1556796">
                  <a:extLst>
                    <a:ext uri="{9D8B030D-6E8A-4147-A177-3AD203B41FA5}">
                      <a16:colId xmlns:a16="http://schemas.microsoft.com/office/drawing/2014/main" val="2932473809"/>
                    </a:ext>
                  </a:extLst>
                </a:gridCol>
                <a:gridCol w="8052686">
                  <a:extLst>
                    <a:ext uri="{9D8B030D-6E8A-4147-A177-3AD203B41FA5}">
                      <a16:colId xmlns:a16="http://schemas.microsoft.com/office/drawing/2014/main" val="534815569"/>
                    </a:ext>
                  </a:extLst>
                </a:gridCol>
              </a:tblGrid>
              <a:tr h="1800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Feature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36564"/>
                  </a:ext>
                </a:extLst>
              </a:tr>
              <a:tr h="272142">
                <a:tc rowSpan="16">
                  <a:txBody>
                    <a:bodyPr/>
                    <a:lstStyle/>
                    <a:p>
                      <a:r>
                        <a:rPr lang="en-US" sz="1200"/>
                        <a:t>Time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mean_nni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average of all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69955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sdnn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standard deviation of all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25808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sdsd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standard deviation of differences between adjacent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50199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nni_50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number of pairs of adjacent RR-intervals that differ by more than 50 </a:t>
                      </a:r>
                      <a:r>
                        <a:rPr lang="en-US" sz="1200" b="0" i="0" u="none" strike="noStrike" baseline="0" noProof="0" err="1">
                          <a:solidFill>
                            <a:srgbClr val="000000"/>
                          </a:solidFill>
                          <a:latin typeface="Bierstadt"/>
                        </a:rPr>
                        <a:t>ms</a:t>
                      </a: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4531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pnni_50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percentage of pairs of adjacent RR-intervals that differ by more than 50 </a:t>
                      </a:r>
                      <a:r>
                        <a:rPr lang="en-US" sz="1200" b="0" i="0" u="none" strike="noStrike" baseline="0" noProof="0" err="1">
                          <a:solidFill>
                            <a:srgbClr val="000000"/>
                          </a:solidFill>
                          <a:latin typeface="Bierstadt"/>
                        </a:rPr>
                        <a:t>ms</a:t>
                      </a: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60025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nni_20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number of pairs of adjacent RR-intervals that differ by more than 20 </a:t>
                      </a:r>
                      <a:r>
                        <a:rPr lang="en-US" sz="1200" b="0" i="0" u="none" strike="noStrike" baseline="0" noProof="0" err="1">
                          <a:solidFill>
                            <a:srgbClr val="000000"/>
                          </a:solidFill>
                          <a:latin typeface="Bierstadt"/>
                        </a:rPr>
                        <a:t>ms</a:t>
                      </a: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37855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pnni_20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percentage of pairs of adjacent RR-intervals that differ by more than 20 </a:t>
                      </a:r>
                      <a:r>
                        <a:rPr lang="en-US" sz="1200" b="0" i="0" u="none" strike="noStrike" baseline="0" noProof="0" err="1">
                          <a:solidFill>
                            <a:srgbClr val="000000"/>
                          </a:solidFill>
                          <a:latin typeface="Bierstadt"/>
                        </a:rPr>
                        <a:t>ms</a:t>
                      </a: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97447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rmssd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square root of the mean of the squared differences between adjacent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425648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median_nni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median of all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660041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range_nni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difference between the maximum and minimum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35574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cvsd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coefficient of variation of differences between adjacent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794371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cvnni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coefficient of variation of all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11257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mean_hr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average heart rate calculated from the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901602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max_hr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maximum heart rate calculated from the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052193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min_hr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minimum heart rate calculated from the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747067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std_hr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The standard deviation of the heart rate calculated from the RR-intervals in a given period of time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5855396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E59B993-AF84-18B6-35A9-3C1683B09274}"/>
              </a:ext>
            </a:extLst>
          </p:cNvPr>
          <p:cNvSpPr txBox="1">
            <a:spLocks/>
          </p:cNvSpPr>
          <p:nvPr/>
        </p:nvSpPr>
        <p:spPr>
          <a:xfrm>
            <a:off x="521912" y="-1796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ea typeface="+mj-lt"/>
                <a:cs typeface="+mj-lt"/>
              </a:rPr>
              <a:t>Raw Data Feature List (1/2)</a:t>
            </a:r>
          </a:p>
        </p:txBody>
      </p:sp>
    </p:spTree>
    <p:extLst>
      <p:ext uri="{BB962C8B-B14F-4D97-AF65-F5344CB8AC3E}">
        <p14:creationId xmlns:p14="http://schemas.microsoft.com/office/powerpoint/2010/main" val="4284556919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D594D3F-545E-ABF8-FBF9-5598B8A58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989823"/>
              </p:ext>
            </p:extLst>
          </p:nvPr>
        </p:nvGraphicFramePr>
        <p:xfrm>
          <a:off x="326571" y="925285"/>
          <a:ext cx="11586824" cy="569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2974">
                  <a:extLst>
                    <a:ext uri="{9D8B030D-6E8A-4147-A177-3AD203B41FA5}">
                      <a16:colId xmlns:a16="http://schemas.microsoft.com/office/drawing/2014/main" val="584816841"/>
                    </a:ext>
                  </a:extLst>
                </a:gridCol>
                <a:gridCol w="1653086">
                  <a:extLst>
                    <a:ext uri="{9D8B030D-6E8A-4147-A177-3AD203B41FA5}">
                      <a16:colId xmlns:a16="http://schemas.microsoft.com/office/drawing/2014/main" val="2932473809"/>
                    </a:ext>
                  </a:extLst>
                </a:gridCol>
                <a:gridCol w="8550764">
                  <a:extLst>
                    <a:ext uri="{9D8B030D-6E8A-4147-A177-3AD203B41FA5}">
                      <a16:colId xmlns:a16="http://schemas.microsoft.com/office/drawing/2014/main" val="534815569"/>
                    </a:ext>
                  </a:extLst>
                </a:gridCol>
              </a:tblGrid>
              <a:tr h="1800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Feature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Feature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0636564"/>
                  </a:ext>
                </a:extLst>
              </a:tr>
              <a:tr h="272142">
                <a:tc rowSpan="7">
                  <a:txBody>
                    <a:bodyPr/>
                    <a:lstStyle/>
                    <a:p>
                      <a:r>
                        <a:rPr lang="en-US" sz="1200"/>
                        <a:t>Frequency domain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vlf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spectral power in the frequency range of 0.0033 to 0.04 Hz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269955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lf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spectral power in the frequency range of 0.04 to 0.15 Hz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25808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hf</a:t>
                      </a:r>
                      <a:endParaRPr 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spectral power in the frequency range of 0.15 to 0.4 Hz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5250199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lf_hf_ratio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ratio of the power in the LF band to the power in the HF band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944531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lfnu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normalized units of the LF component, expressed as a percentage of the total power minus the VLF power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760025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hfnu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normalized units of the HF component, expressed as a percentage of the total power minus the VLF power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4237855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err="1"/>
                        <a:t>total_power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sum of spectral power across all frequency bands (VLF, LF, and HF)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6897447"/>
                  </a:ext>
                </a:extLst>
              </a:tr>
              <a:tr h="160767">
                <a:tc rowSpan="2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Geometrical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Bierstadt"/>
                        </a:rPr>
                        <a:t>triangular_index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width of the distribution of RR intervals, calculated as the number of RR intervals divided by the height of the histogram's mode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425648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Bierstadt"/>
                        </a:rPr>
                        <a:t>tinn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estimated width of the distribution of RR intervals by calculating the time between the first and last of three equidistant points along the histogram of RR intervals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3660041"/>
                  </a:ext>
                </a:extLst>
              </a:tr>
              <a:tr h="160767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CSI &amp; CVI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err="1"/>
                        <a:t>csi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>
                          <a:latin typeface="Bierstadt"/>
                        </a:rPr>
                        <a:t>(Complex Systems Instability): This is a non-linear measure of the complex interactions between different physiological systems, such as the cardiovascular and respiratory systems. It is calculated as the ratio of the power in the high-frequency (HF) range (0.15-0.4 Hz) to the power in the low-frequency (LF) range (0.04-0.15 Hz) of the heart rate variability spectrum.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2355746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cvi</a:t>
                      </a:r>
                      <a:endParaRPr 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(Composite Variability Index): This is a measure of the overall variability in the heart rate over time. It is calculated as the ratio of the standard deviation of the normal-to-normal intervals (SDNN) to the mean heart rate.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8794371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 err="1">
                          <a:latin typeface="Bierstadt"/>
                        </a:rPr>
                        <a:t>Modified_csi</a:t>
                      </a:r>
                      <a:endParaRPr lang="en-U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An enhanced version of the original CSI that includes a correction for respiratory sinus arrhythmia, which is a natural variation in heart rate that occurs with breathing. It is calculated as the ratio of the power in the high-frequency range (0.15-0.4 Hz) to the power in the low-frequency range (0.04-0.15 Hz) after correcting for respiratory sinus arrhythmia.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511257"/>
                  </a:ext>
                </a:extLst>
              </a:tr>
              <a:tr h="160767">
                <a:tc rowSpan="3"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Poincare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sd1</a:t>
                      </a:r>
                      <a:endParaRPr 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a measure of the short-term variability of beat-to-beat intervals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5901602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/>
                        <a:t>sd2</a:t>
                      </a:r>
                      <a:endParaRPr lang="en-US" sz="1200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a measure of the long-term variability of beat-to-beat intervals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052193"/>
                  </a:ext>
                </a:extLst>
              </a:tr>
              <a:tr h="160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noProof="0">
                          <a:latin typeface="Bierstadt"/>
                        </a:rPr>
                        <a:t>ratio_sd2_sd1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200" b="0" i="0" u="none" strike="noStrike" baseline="0" noProof="0"/>
                        <a:t>the ratio of sd2 to sd1, which provides an index of the balance between sympathetic and parasympathetic activity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747067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9E59B993-AF84-18B6-35A9-3C1683B09274}"/>
              </a:ext>
            </a:extLst>
          </p:cNvPr>
          <p:cNvSpPr txBox="1">
            <a:spLocks/>
          </p:cNvSpPr>
          <p:nvPr/>
        </p:nvSpPr>
        <p:spPr>
          <a:xfrm>
            <a:off x="608998" y="-1650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ea typeface="+mj-lt"/>
                <a:cs typeface="+mj-lt"/>
              </a:rPr>
              <a:t>Raw Data Feature List (2/2)</a:t>
            </a:r>
          </a:p>
        </p:txBody>
      </p:sp>
    </p:spTree>
    <p:extLst>
      <p:ext uri="{BB962C8B-B14F-4D97-AF65-F5344CB8AC3E}">
        <p14:creationId xmlns:p14="http://schemas.microsoft.com/office/powerpoint/2010/main" val="327404497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9E59B993-AF84-18B6-35A9-3C1683B09274}"/>
              </a:ext>
            </a:extLst>
          </p:cNvPr>
          <p:cNvSpPr txBox="1">
            <a:spLocks/>
          </p:cNvSpPr>
          <p:nvPr/>
        </p:nvSpPr>
        <p:spPr>
          <a:xfrm>
            <a:off x="608998" y="-165082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600" b="1">
              <a:ea typeface="+mj-lt"/>
              <a:cs typeface="+mj-lt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86AB12F-B48D-6385-A0FF-6700B3729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6077" y="1429871"/>
            <a:ext cx="4726641" cy="4715435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14F3597-D4C2-14D3-D544-FFC69389589F}"/>
              </a:ext>
            </a:extLst>
          </p:cNvPr>
          <p:cNvSpPr txBox="1">
            <a:spLocks/>
          </p:cNvSpPr>
          <p:nvPr/>
        </p:nvSpPr>
        <p:spPr>
          <a:xfrm>
            <a:off x="521912" y="-1796"/>
            <a:ext cx="10380573" cy="1432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ea typeface="+mj-lt"/>
                <a:cs typeface="+mj-lt"/>
              </a:rPr>
              <a:t>Raw Data Feature Correlation</a:t>
            </a:r>
          </a:p>
        </p:txBody>
      </p:sp>
    </p:spTree>
    <p:extLst>
      <p:ext uri="{BB962C8B-B14F-4D97-AF65-F5344CB8AC3E}">
        <p14:creationId xmlns:p14="http://schemas.microsoft.com/office/powerpoint/2010/main" val="120641487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A6B6169-06BF-742F-CB38-81531A9C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Agenda</a:t>
            </a:r>
          </a:p>
        </p:txBody>
      </p:sp>
      <p:pic>
        <p:nvPicPr>
          <p:cNvPr id="7" name="Picture 8" descr="Hourglass and a calendar">
            <a:extLst>
              <a:ext uri="{FF2B5EF4-FFF2-40B4-BE49-F238E27FC236}">
                <a16:creationId xmlns:a16="http://schemas.microsoft.com/office/drawing/2014/main" id="{7F7F8E33-4ACA-6486-4E06-3DD9725495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07" t="-2" r="149"/>
          <a:stretch/>
        </p:blipFill>
        <p:spPr>
          <a:xfrm>
            <a:off x="6389512" y="-1796"/>
            <a:ext cx="5794484" cy="6861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575336-9661-C853-FC9F-9AFD5FCB83EF}"/>
              </a:ext>
            </a:extLst>
          </p:cNvPr>
          <p:cNvSpPr txBox="1"/>
          <p:nvPr/>
        </p:nvSpPr>
        <p:spPr>
          <a:xfrm>
            <a:off x="888998" y="1848555"/>
            <a:ext cx="6426199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/>
              <a:t>Introduction &amp; Motivation</a:t>
            </a:r>
            <a:endParaRPr lang="en-US" sz="200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>
                <a:latin typeface="Bierstadt"/>
                <a:cs typeface="Arial"/>
              </a:rPr>
              <a:t>Research Questions</a:t>
            </a:r>
            <a:endParaRPr lang="en-US" sz="2800">
              <a:latin typeface="Arial"/>
              <a:cs typeface="Arial"/>
            </a:endParaRP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/>
              <a:t>Dataset Background</a:t>
            </a:r>
            <a:endParaRPr lang="en-US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/>
              <a:t>Methodologies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/>
              <a:t>Results &amp; Discussion</a:t>
            </a:r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sz="2800"/>
              <a:t>Limitations &amp; Future Studies</a:t>
            </a:r>
          </a:p>
        </p:txBody>
      </p:sp>
    </p:spTree>
    <p:extLst>
      <p:ext uri="{BB962C8B-B14F-4D97-AF65-F5344CB8AC3E}">
        <p14:creationId xmlns:p14="http://schemas.microsoft.com/office/powerpoint/2010/main" val="220698173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Introduction &amp; Motivation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5E64A9-D1E8-703C-690C-60D6505EA69C}"/>
              </a:ext>
            </a:extLst>
          </p:cNvPr>
          <p:cNvSpPr txBox="1"/>
          <p:nvPr/>
        </p:nvSpPr>
        <p:spPr>
          <a:xfrm>
            <a:off x="522111" y="1171221"/>
            <a:ext cx="1063131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Atrial Fibrillation (AF)</a:t>
            </a:r>
            <a:r>
              <a:rPr lang="en-US" sz="1600"/>
              <a:t> is a type of irregular </a:t>
            </a:r>
            <a:r>
              <a:rPr lang="en-US" sz="1600" b="1"/>
              <a:t>heartbeat</a:t>
            </a:r>
            <a:r>
              <a:rPr lang="en-US" sz="1600"/>
              <a:t>, or arrhythmia, that originates in the upper chambers of the heart (the atria). In AF, the atria beat </a:t>
            </a:r>
            <a:r>
              <a:rPr lang="en-US" sz="1600" b="1"/>
              <a:t>irregularly </a:t>
            </a:r>
            <a:r>
              <a:rPr lang="en-US" sz="1600"/>
              <a:t>and </a:t>
            </a:r>
            <a:r>
              <a:rPr lang="en-US" sz="1600" b="1"/>
              <a:t>rapidly</a:t>
            </a:r>
            <a:r>
              <a:rPr lang="en-US" sz="1600"/>
              <a:t>, which can cause poor blood flow to the body and increase the risk of blood clots, stroke, heart failure, and other cardiovascular complications.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C7A0E-49DC-D34E-DD6F-96C43B023542}"/>
              </a:ext>
            </a:extLst>
          </p:cNvPr>
          <p:cNvSpPr txBox="1"/>
          <p:nvPr/>
        </p:nvSpPr>
        <p:spPr>
          <a:xfrm>
            <a:off x="6561666" y="4741333"/>
            <a:ext cx="49727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FC5F43-B14E-C001-7A98-E17A5A2B3D9C}"/>
              </a:ext>
            </a:extLst>
          </p:cNvPr>
          <p:cNvSpPr txBox="1"/>
          <p:nvPr/>
        </p:nvSpPr>
        <p:spPr>
          <a:xfrm>
            <a:off x="6557230" y="2624794"/>
            <a:ext cx="4916310" cy="3600986"/>
          </a:xfrm>
          <a:prstGeom prst="rect">
            <a:avLst/>
          </a:prstGeom>
          <a:noFill/>
          <a:ln w="12700">
            <a:solidFill>
              <a:schemeClr val="tx2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Electrocardiogram (</a:t>
            </a: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ECG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) is capable of capturing the random heartbeat patterns associated with Atrial Fibrillation (AF) episodes. The randomness is reflected by the </a:t>
            </a: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RR intervals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Although AF is a common cause of many dangerous cardiovascular complications, it can be </a:t>
            </a:r>
            <a:r>
              <a:rPr lang="en-US" sz="1600" b="1">
                <a:ea typeface="+mn-lt"/>
                <a:cs typeface="+mn-lt"/>
              </a:rPr>
              <a:t>very difficult to detect</a:t>
            </a:r>
            <a:r>
              <a:rPr lang="en-US" sz="1600">
                <a:ea typeface="+mn-lt"/>
                <a:cs typeface="+mn-lt"/>
              </a:rPr>
              <a:t>, requiring tedious manual works. AFs are very short in the ECG signals and there are a lot of noises in the signals themselves.</a:t>
            </a:r>
          </a:p>
          <a:p>
            <a:pPr marL="285750" indent="-285750">
              <a:spcAft>
                <a:spcPts val="1200"/>
              </a:spcAft>
              <a:buFont typeface="Arial"/>
              <a:buChar char="•"/>
            </a:pPr>
            <a:r>
              <a:rPr lang="en-US" sz="1600">
                <a:ea typeface="+mn-lt"/>
                <a:cs typeface="+mn-lt"/>
              </a:rPr>
              <a:t>Given the inefficiency and high error rates of manual AF detection, there is a </a:t>
            </a:r>
            <a:r>
              <a:rPr lang="en-US" sz="1600" b="1">
                <a:ea typeface="+mn-lt"/>
                <a:cs typeface="+mn-lt"/>
              </a:rPr>
              <a:t>strong demand</a:t>
            </a:r>
            <a:r>
              <a:rPr lang="en-US" sz="1600">
                <a:ea typeface="+mn-lt"/>
                <a:cs typeface="+mn-lt"/>
              </a:rPr>
              <a:t> for an </a:t>
            </a:r>
            <a:r>
              <a:rPr lang="en-US" sz="1600" b="1">
                <a:ea typeface="+mn-lt"/>
                <a:cs typeface="+mn-lt"/>
              </a:rPr>
              <a:t>automatic, early AF detection</a:t>
            </a:r>
            <a:r>
              <a:rPr lang="en-US" sz="1600">
                <a:ea typeface="+mn-lt"/>
                <a:cs typeface="+mn-lt"/>
              </a:rPr>
              <a:t> for effective treatment.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77F3B33-2C70-365E-EA22-1E9BB7D301E9}"/>
              </a:ext>
            </a:extLst>
          </p:cNvPr>
          <p:cNvGrpSpPr/>
          <p:nvPr/>
        </p:nvGrpSpPr>
        <p:grpSpPr>
          <a:xfrm>
            <a:off x="434622" y="2046657"/>
            <a:ext cx="5875867" cy="4754348"/>
            <a:chOff x="434622" y="2046657"/>
            <a:chExt cx="5875867" cy="4754348"/>
          </a:xfrm>
        </p:grpSpPr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F6C20E67-2C17-A733-7955-AC386DE88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22" y="2046657"/>
              <a:ext cx="5875867" cy="4754348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170C6F2-C982-9D19-0D20-EC292C12FB99}"/>
                </a:ext>
              </a:extLst>
            </p:cNvPr>
            <p:cNvCxnSpPr/>
            <p:nvPr/>
          </p:nvCxnSpPr>
          <p:spPr>
            <a:xfrm>
              <a:off x="1517446" y="5898194"/>
              <a:ext cx="1160205" cy="4915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13E1FF-9485-15D7-B68D-EE6AF7032CD4}"/>
                </a:ext>
              </a:extLst>
            </p:cNvPr>
            <p:cNvSpPr txBox="1"/>
            <p:nvPr/>
          </p:nvSpPr>
          <p:spPr>
            <a:xfrm>
              <a:off x="1597741" y="5622071"/>
              <a:ext cx="9979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solidFill>
                    <a:srgbClr val="FF0000"/>
                  </a:solidFill>
                </a:rPr>
                <a:t>RR Interval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13170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Research Questions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B7396AB-2960-C0D0-F85F-53D2AE3F7E75}"/>
              </a:ext>
            </a:extLst>
          </p:cNvPr>
          <p:cNvSpPr txBox="1"/>
          <p:nvPr/>
        </p:nvSpPr>
        <p:spPr>
          <a:xfrm>
            <a:off x="522514" y="1284514"/>
            <a:ext cx="1038496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challenge of this project is to develop a </a:t>
            </a:r>
            <a:r>
              <a:rPr lang="en-US" b="1"/>
              <a:t>predictive model</a:t>
            </a:r>
            <a:r>
              <a:rPr lang="en-US"/>
              <a:t> using </a:t>
            </a:r>
            <a:r>
              <a:rPr lang="en-US" b="1"/>
              <a:t>machine learning algorithms</a:t>
            </a:r>
            <a:r>
              <a:rPr lang="en-US"/>
              <a:t> that is capable of </a:t>
            </a:r>
            <a:r>
              <a:rPr lang="en-US" b="1"/>
              <a:t>automatically detecting</a:t>
            </a:r>
            <a:r>
              <a:rPr lang="en-US"/>
              <a:t> episodes of </a:t>
            </a:r>
            <a:r>
              <a:rPr lang="en-US" b="1"/>
              <a:t>Atrial Fibrillation</a:t>
            </a:r>
            <a:r>
              <a:rPr lang="en-US"/>
              <a:t> from ECG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5CF1E8-D67F-C55E-A392-BADEC94EFF72}"/>
              </a:ext>
            </a:extLst>
          </p:cNvPr>
          <p:cNvSpPr txBox="1"/>
          <p:nvPr/>
        </p:nvSpPr>
        <p:spPr>
          <a:xfrm>
            <a:off x="1088572" y="2960911"/>
            <a:ext cx="6422571" cy="1323439"/>
          </a:xfrm>
          <a:prstGeom prst="rect">
            <a:avLst/>
          </a:prstGeom>
          <a:solidFill>
            <a:srgbClr val="2D4785">
              <a:alpha val="16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u="sng"/>
              <a:t>Main Research Question:</a:t>
            </a:r>
          </a:p>
          <a:p>
            <a:r>
              <a:rPr lang="en-US" sz="2000"/>
              <a:t>To what extent can we accurately detect atrial fibrillation using the RR intervals from ECG signals and machine learning techniques?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EABD19-5271-4D35-A31C-7BB2941285A6}"/>
              </a:ext>
            </a:extLst>
          </p:cNvPr>
          <p:cNvSpPr txBox="1"/>
          <p:nvPr/>
        </p:nvSpPr>
        <p:spPr>
          <a:xfrm>
            <a:off x="457200" y="5355769"/>
            <a:ext cx="10918370" cy="923330"/>
          </a:xfrm>
          <a:prstGeom prst="rect">
            <a:avLst/>
          </a:prstGeom>
          <a:noFill/>
          <a:ln>
            <a:solidFill>
              <a:schemeClr val="tx2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Sub-Research Question:</a:t>
            </a:r>
          </a:p>
          <a:p>
            <a:pPr marL="457200" indent="-457200">
              <a:buAutoNum type="arabicPeriod"/>
            </a:pPr>
            <a:r>
              <a:rPr lang="en-US"/>
              <a:t>What features of ECG signals are most informative for detecting atrial fibrillation?</a:t>
            </a:r>
          </a:p>
          <a:p>
            <a:pPr marL="457200" indent="-457200">
              <a:buAutoNum type="arabicPeriod"/>
            </a:pPr>
            <a:r>
              <a:rPr lang="en-US"/>
              <a:t>Which machine learning algorithms are most effective for detecting atrial fibrillation using ECG data?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2249F1F-66CA-0EBF-2EE6-2A193461D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5686" y="2182586"/>
            <a:ext cx="3439885" cy="2579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890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Dataset Background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A152A-457B-32AF-8B38-6BFC92300F1E}"/>
              </a:ext>
            </a:extLst>
          </p:cNvPr>
          <p:cNvSpPr txBox="1"/>
          <p:nvPr/>
        </p:nvSpPr>
        <p:spPr>
          <a:xfrm>
            <a:off x="576147" y="1096536"/>
            <a:ext cx="543807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 b="1" u="sng">
                <a:ea typeface="+mn-lt"/>
                <a:cs typeface="+mn-lt"/>
              </a:rPr>
              <a:t>Data Source:</a:t>
            </a:r>
            <a:endParaRPr lang="en-US" sz="1000">
              <a:ea typeface="+mn-lt"/>
              <a:cs typeface="+mn-lt"/>
            </a:endParaRPr>
          </a:p>
          <a:p>
            <a:r>
              <a:rPr lang="en-US" sz="1000">
                <a:ea typeface="+mn-lt"/>
                <a:cs typeface="+mn-lt"/>
              </a:rPr>
              <a:t>ECG data from the Erasmus Medical Centre in Rotterdam of the department electrophysiology. Data was obtained within 10 days post-operatively of CABG surgery.</a:t>
            </a:r>
            <a:endParaRPr lang="en-US"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D2EBFFC-A075-5FC4-5315-6A26375F2E99}"/>
              </a:ext>
            </a:extLst>
          </p:cNvPr>
          <p:cNvGrpSpPr/>
          <p:nvPr/>
        </p:nvGrpSpPr>
        <p:grpSpPr>
          <a:xfrm>
            <a:off x="6946052" y="4103915"/>
            <a:ext cx="3573432" cy="2464609"/>
            <a:chOff x="9698109" y="451890"/>
            <a:chExt cx="3573432" cy="246460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A69E9BE-E521-0256-AD7A-25E113E54AF0}"/>
                </a:ext>
              </a:extLst>
            </p:cNvPr>
            <p:cNvSpPr txBox="1"/>
            <p:nvPr/>
          </p:nvSpPr>
          <p:spPr>
            <a:xfrm>
              <a:off x="9698109" y="451890"/>
              <a:ext cx="3573432" cy="153888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US" sz="1400" b="1"/>
                <a:t>Class Data</a:t>
              </a:r>
              <a:endParaRPr lang="en-US"/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/>
                <a:t>804 text files (Control1 to Control804)</a:t>
              </a:r>
              <a:endParaRPr lang="en-US"/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>
                  <a:ea typeface="+mn-lt"/>
                  <a:cs typeface="+mn-lt"/>
                </a:rPr>
                <a:t>The AF and no-AF episodes were transformed into 1 and 0 in 30-second intervals by considering if more than 75% of the period was AF.</a:t>
              </a:r>
            </a:p>
          </p:txBody>
        </p:sp>
        <p:pic>
          <p:nvPicPr>
            <p:cNvPr id="15" name="Picture 15">
              <a:extLst>
                <a:ext uri="{FF2B5EF4-FFF2-40B4-BE49-F238E27FC236}">
                  <a16:creationId xmlns:a16="http://schemas.microsoft.com/office/drawing/2014/main" id="{52D94F9D-F18E-AB51-7C7C-19AAEB375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8109" y="2027211"/>
              <a:ext cx="3551663" cy="88928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7760B0-7EBA-B59C-189C-CE5975202E3C}"/>
              </a:ext>
            </a:extLst>
          </p:cNvPr>
          <p:cNvGrpSpPr/>
          <p:nvPr/>
        </p:nvGrpSpPr>
        <p:grpSpPr>
          <a:xfrm>
            <a:off x="523169" y="2046514"/>
            <a:ext cx="5247008" cy="4514387"/>
            <a:chOff x="523169" y="2046514"/>
            <a:chExt cx="5247008" cy="4514387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6C8951C2-A849-F655-7145-21CB7D2A8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1063" y="2527818"/>
              <a:ext cx="2519114" cy="10959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72F54B-FB72-9940-954B-66628EFAD857}"/>
                </a:ext>
              </a:extLst>
            </p:cNvPr>
            <p:cNvSpPr txBox="1"/>
            <p:nvPr/>
          </p:nvSpPr>
          <p:spPr>
            <a:xfrm>
              <a:off x="541098" y="2046514"/>
              <a:ext cx="223528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Preprocessed data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D3EF03-0121-8D25-05AD-E146981F51A3}"/>
                </a:ext>
              </a:extLst>
            </p:cNvPr>
            <p:cNvSpPr txBox="1"/>
            <p:nvPr/>
          </p:nvSpPr>
          <p:spPr>
            <a:xfrm>
              <a:off x="523169" y="2455392"/>
              <a:ext cx="2527514" cy="132343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/>
                <a:t>150,000 observations</a:t>
              </a:r>
              <a:endParaRPr lang="en-US"/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/>
                <a:t>30 dependent variables (data1, data2, …, data30)</a:t>
              </a:r>
              <a:endParaRPr lang="en-US"/>
            </a:p>
            <a:p>
              <a:pPr marL="285750" indent="-285750">
                <a:spcAft>
                  <a:spcPts val="600"/>
                </a:spcAft>
                <a:buFont typeface="Arial"/>
                <a:buChar char="•"/>
              </a:pPr>
              <a:r>
                <a:rPr lang="en-US" sz="1400"/>
                <a:t>1 independent variable (Control)</a:t>
              </a:r>
            </a:p>
          </p:txBody>
        </p:sp>
        <p:pic>
          <p:nvPicPr>
            <p:cNvPr id="10" name="Picture 10">
              <a:extLst>
                <a:ext uri="{FF2B5EF4-FFF2-40B4-BE49-F238E27FC236}">
                  <a16:creationId xmlns:a16="http://schemas.microsoft.com/office/drawing/2014/main" id="{45662CFB-9CC1-570E-C8BD-1B68F20D31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6001" y="3765661"/>
              <a:ext cx="1646754" cy="2795240"/>
            </a:xfrm>
            <a:prstGeom prst="rect">
              <a:avLst/>
            </a:prstGeom>
          </p:spPr>
        </p:pic>
        <p:pic>
          <p:nvPicPr>
            <p:cNvPr id="13" name="Picture 17">
              <a:extLst>
                <a:ext uri="{FF2B5EF4-FFF2-40B4-BE49-F238E27FC236}">
                  <a16:creationId xmlns:a16="http://schemas.microsoft.com/office/drawing/2014/main" id="{D3C8A63B-8F47-9713-F29F-B9C2322B2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2692" y="3933635"/>
              <a:ext cx="2715322" cy="2512658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D707FAA-34D2-6DFE-D9BB-ED1A3AD2D81F}"/>
              </a:ext>
            </a:extLst>
          </p:cNvPr>
          <p:cNvGrpSpPr/>
          <p:nvPr/>
        </p:nvGrpSpPr>
        <p:grpSpPr>
          <a:xfrm>
            <a:off x="6322256" y="606148"/>
            <a:ext cx="4556459" cy="6030686"/>
            <a:chOff x="6322256" y="606148"/>
            <a:chExt cx="4556459" cy="60306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B9705D2-7986-A38A-29A3-74D7163C2972}"/>
                </a:ext>
              </a:extLst>
            </p:cNvPr>
            <p:cNvSpPr txBox="1"/>
            <p:nvPr/>
          </p:nvSpPr>
          <p:spPr>
            <a:xfrm>
              <a:off x="6769492" y="606148"/>
              <a:ext cx="117592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/>
                <a:t>Raw data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0BA5BC6-EE8D-5694-1DCA-AF8D7C37F7CE}"/>
                </a:ext>
              </a:extLst>
            </p:cNvPr>
            <p:cNvGrpSpPr/>
            <p:nvPr/>
          </p:nvGrpSpPr>
          <p:grpSpPr>
            <a:xfrm>
              <a:off x="6946052" y="1135832"/>
              <a:ext cx="3932663" cy="2706376"/>
              <a:chOff x="6070245" y="1619051"/>
              <a:chExt cx="3932663" cy="2706376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1322106-F190-DF60-84A0-9EE8483F81E0}"/>
                  </a:ext>
                </a:extLst>
              </p:cNvPr>
              <p:cNvSpPr txBox="1"/>
              <p:nvPr/>
            </p:nvSpPr>
            <p:spPr>
              <a:xfrm>
                <a:off x="6070245" y="1619051"/>
                <a:ext cx="3573432" cy="153888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1400" b="1"/>
                  <a:t>ECG Data</a:t>
                </a:r>
                <a:endParaRPr lang="en-US"/>
              </a:p>
              <a:p>
                <a:pPr marL="285750" indent="-285750">
                  <a:spcAft>
                    <a:spcPts val="600"/>
                  </a:spcAft>
                  <a:buFont typeface="Arial"/>
                  <a:buChar char="•"/>
                </a:pPr>
                <a:r>
                  <a:rPr lang="en-US" sz="1400"/>
                  <a:t>804 text files (Data1 to Data804)</a:t>
                </a:r>
                <a:endParaRPr lang="en-US"/>
              </a:p>
              <a:p>
                <a:pPr marL="285750" indent="-285750">
                  <a:spcAft>
                    <a:spcPts val="600"/>
                  </a:spcAft>
                  <a:buFont typeface="Arial"/>
                  <a:buChar char="•"/>
                </a:pPr>
                <a:r>
                  <a:rPr lang="en-US" sz="1400"/>
                  <a:t>A </a:t>
                </a:r>
                <a:r>
                  <a:rPr lang="en-US" sz="1400">
                    <a:ea typeface="+mn-lt"/>
                    <a:cs typeface="+mn-lt"/>
                  </a:rPr>
                  <a:t>semi-automatic program (</a:t>
                </a:r>
                <a:r>
                  <a:rPr lang="en-US" sz="1400" err="1">
                    <a:ea typeface="+mn-lt"/>
                    <a:cs typeface="+mn-lt"/>
                  </a:rPr>
                  <a:t>Synescope</a:t>
                </a:r>
                <a:r>
                  <a:rPr lang="en-US" sz="1400">
                    <a:ea typeface="+mn-lt"/>
                    <a:cs typeface="+mn-lt"/>
                  </a:rPr>
                  <a:t>) is used to analyze the ECGs for R peak annotation, followed by manual auditing by a physician to label AF cases.</a:t>
                </a:r>
                <a:endParaRPr lang="en-US">
                  <a:ea typeface="+mn-lt"/>
                  <a:cs typeface="+mn-lt"/>
                </a:endParaRPr>
              </a:p>
            </p:txBody>
          </p:sp>
          <p:pic>
            <p:nvPicPr>
              <p:cNvPr id="11" name="Picture 11">
                <a:extLst>
                  <a:ext uri="{FF2B5EF4-FFF2-40B4-BE49-F238E27FC236}">
                    <a16:creationId xmlns:a16="http://schemas.microsoft.com/office/drawing/2014/main" id="{D164FC32-F1D9-D7F2-B214-928B8ED68E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29480"/>
              <a:stretch/>
            </p:blipFill>
            <p:spPr>
              <a:xfrm>
                <a:off x="6070245" y="3192812"/>
                <a:ext cx="3932663" cy="1132615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963A450-5E04-8064-EE66-47121DDE74F3}"/>
                </a:ext>
              </a:extLst>
            </p:cNvPr>
            <p:cNvCxnSpPr/>
            <p:nvPr/>
          </p:nvCxnSpPr>
          <p:spPr>
            <a:xfrm flipH="1">
              <a:off x="6322256" y="657923"/>
              <a:ext cx="5575" cy="5978911"/>
            </a:xfrm>
            <a:prstGeom prst="straightConnector1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3823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Methodologies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0BA04F-D19E-0A8F-1427-BE9EB9CBAD74}"/>
              </a:ext>
            </a:extLst>
          </p:cNvPr>
          <p:cNvSpPr txBox="1"/>
          <p:nvPr/>
        </p:nvSpPr>
        <p:spPr>
          <a:xfrm>
            <a:off x="422515" y="2615653"/>
            <a:ext cx="1358590" cy="523220"/>
          </a:xfrm>
          <a:prstGeom prst="rect">
            <a:avLst/>
          </a:prstGeom>
          <a:solidFill>
            <a:srgbClr val="2D4785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Preprocessed</a:t>
            </a:r>
          </a:p>
          <a:p>
            <a:pPr algn="ctr"/>
            <a:r>
              <a:rPr lang="en-US" sz="1400" b="1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AD58DF-C56D-479F-C493-34FF6FEE3627}"/>
              </a:ext>
            </a:extLst>
          </p:cNvPr>
          <p:cNvSpPr txBox="1"/>
          <p:nvPr/>
        </p:nvSpPr>
        <p:spPr>
          <a:xfrm>
            <a:off x="118752" y="6343401"/>
            <a:ext cx="115457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*features: time domain, frequency domain, geometrical, CSI&amp;CVI, </a:t>
            </a:r>
            <a:r>
              <a:rPr lang="en-US" sz="1000" err="1"/>
              <a:t>poincare</a:t>
            </a:r>
            <a:r>
              <a:rPr lang="en-US" sz="1000"/>
              <a:t> plot (refer to the appendix for in-detail feature list)</a:t>
            </a:r>
          </a:p>
          <a:p>
            <a:r>
              <a:rPr lang="en-US" sz="1000"/>
              <a:t>**models: logistic regression, elastic net, KNN-DTW, naïve bayes, decision tree, random forest, </a:t>
            </a:r>
            <a:r>
              <a:rPr lang="en-US" sz="1000" err="1"/>
              <a:t>XGboost</a:t>
            </a:r>
            <a:r>
              <a:rPr lang="en-US" sz="1000"/>
              <a:t>, ANN, K-means clustering</a:t>
            </a:r>
            <a:endParaRPr lang="en-US" sz="100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7DA503-49A2-FA71-9854-40A2CA3519A9}"/>
              </a:ext>
            </a:extLst>
          </p:cNvPr>
          <p:cNvSpPr txBox="1"/>
          <p:nvPr/>
        </p:nvSpPr>
        <p:spPr>
          <a:xfrm>
            <a:off x="419980" y="5372737"/>
            <a:ext cx="986884" cy="307777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Raw Data</a:t>
            </a:r>
            <a:endParaRPr lang="en-US" b="1">
              <a:solidFill>
                <a:srgbClr val="FFFFFF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0CA926-7EA9-3BC5-7809-532D6B12D0DE}"/>
              </a:ext>
            </a:extLst>
          </p:cNvPr>
          <p:cNvGrpSpPr/>
          <p:nvPr/>
        </p:nvGrpSpPr>
        <p:grpSpPr>
          <a:xfrm>
            <a:off x="1409050" y="5372737"/>
            <a:ext cx="1277882" cy="307777"/>
            <a:chOff x="1409050" y="5372737"/>
            <a:chExt cx="1277882" cy="30777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CC85E3-29EA-3663-0A50-70EAEC3F73F6}"/>
                </a:ext>
              </a:extLst>
            </p:cNvPr>
            <p:cNvSpPr txBox="1"/>
            <p:nvPr/>
          </p:nvSpPr>
          <p:spPr>
            <a:xfrm>
              <a:off x="2099633" y="5372737"/>
              <a:ext cx="587299" cy="307777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/>
                <a:t>EDA</a:t>
              </a:r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8FB89B7-1CA0-1525-F44A-FFE465A670E2}"/>
                </a:ext>
              </a:extLst>
            </p:cNvPr>
            <p:cNvCxnSpPr/>
            <p:nvPr/>
          </p:nvCxnSpPr>
          <p:spPr>
            <a:xfrm>
              <a:off x="1409050" y="5523724"/>
              <a:ext cx="695468" cy="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EEF85A-1098-6B81-90E7-C87313DA19C5}"/>
              </a:ext>
            </a:extLst>
          </p:cNvPr>
          <p:cNvGrpSpPr/>
          <p:nvPr/>
        </p:nvGrpSpPr>
        <p:grpSpPr>
          <a:xfrm>
            <a:off x="2684823" y="4852347"/>
            <a:ext cx="2806174" cy="1346522"/>
            <a:chOff x="2684823" y="4852347"/>
            <a:chExt cx="2806174" cy="13465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96327-6284-2718-B640-0018FD486C60}"/>
                </a:ext>
              </a:extLst>
            </p:cNvPr>
            <p:cNvSpPr txBox="1"/>
            <p:nvPr/>
          </p:nvSpPr>
          <p:spPr>
            <a:xfrm>
              <a:off x="3388992" y="4852347"/>
              <a:ext cx="2102005" cy="1346522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400" b="1"/>
                <a:t>Data Preprocessing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Text file transformation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Merge both raw files, sliding windows of 30 seconds &amp; 50% overlap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Data cleaning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39946145-0A69-24DA-AC5C-ED65D171D202}"/>
                </a:ext>
              </a:extLst>
            </p:cNvPr>
            <p:cNvCxnSpPr>
              <a:cxnSpLocks/>
            </p:cNvCxnSpPr>
            <p:nvPr/>
          </p:nvCxnSpPr>
          <p:spPr>
            <a:xfrm>
              <a:off x="2684823" y="5523724"/>
              <a:ext cx="695468" cy="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C8B164-2E84-1F97-82EF-2DDB5848B915}"/>
              </a:ext>
            </a:extLst>
          </p:cNvPr>
          <p:cNvGrpSpPr/>
          <p:nvPr/>
        </p:nvGrpSpPr>
        <p:grpSpPr>
          <a:xfrm>
            <a:off x="5490368" y="4992631"/>
            <a:ext cx="2810058" cy="977191"/>
            <a:chOff x="5490368" y="4992631"/>
            <a:chExt cx="2810058" cy="9771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BBFAF8-2221-8157-F3F7-3FE60AB0E6B6}"/>
                </a:ext>
              </a:extLst>
            </p:cNvPr>
            <p:cNvSpPr txBox="1"/>
            <p:nvPr/>
          </p:nvSpPr>
          <p:spPr>
            <a:xfrm>
              <a:off x="6198421" y="4992631"/>
              <a:ext cx="2102005" cy="977191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400" b="1"/>
                <a:t>Feature Engineering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Feature generation*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Handle missing data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Feature selection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AA8EE5-63B9-F8FA-CB54-7294D474C204}"/>
                </a:ext>
              </a:extLst>
            </p:cNvPr>
            <p:cNvCxnSpPr>
              <a:cxnSpLocks/>
            </p:cNvCxnSpPr>
            <p:nvPr/>
          </p:nvCxnSpPr>
          <p:spPr>
            <a:xfrm>
              <a:off x="5490368" y="5523724"/>
              <a:ext cx="695468" cy="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1E98206-90C8-1F6D-30D5-C06C2994FA94}"/>
              </a:ext>
            </a:extLst>
          </p:cNvPr>
          <p:cNvGrpSpPr/>
          <p:nvPr/>
        </p:nvGrpSpPr>
        <p:grpSpPr>
          <a:xfrm>
            <a:off x="8295913" y="4815176"/>
            <a:ext cx="3128462" cy="1423467"/>
            <a:chOff x="8295913" y="4815176"/>
            <a:chExt cx="3128462" cy="142346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DFC374-5514-0AF3-04DC-07ACC6BBA1CC}"/>
                </a:ext>
              </a:extLst>
            </p:cNvPr>
            <p:cNvSpPr txBox="1"/>
            <p:nvPr/>
          </p:nvSpPr>
          <p:spPr>
            <a:xfrm>
              <a:off x="8987834" y="4815176"/>
              <a:ext cx="2436541" cy="1423467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400" b="1"/>
                <a:t>Model Building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Handle class imbalance</a:t>
              </a:r>
              <a:endParaRPr lang="en-US"/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Train-test split</a:t>
              </a:r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Feature scaling</a:t>
              </a:r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Model fitting &amp; predicting**</a:t>
              </a:r>
            </a:p>
            <a:p>
              <a:pPr marL="171450" indent="-171450">
                <a:spcAft>
                  <a:spcPts val="300"/>
                </a:spcAft>
                <a:buFont typeface="Arial"/>
                <a:buChar char="•"/>
              </a:pPr>
              <a:r>
                <a:rPr lang="en-US" sz="1200"/>
                <a:t>Result analysis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E1BFC3-DD88-E459-6BEB-939172655D9A}"/>
                </a:ext>
              </a:extLst>
            </p:cNvPr>
            <p:cNvCxnSpPr>
              <a:cxnSpLocks/>
            </p:cNvCxnSpPr>
            <p:nvPr/>
          </p:nvCxnSpPr>
          <p:spPr>
            <a:xfrm>
              <a:off x="8295913" y="5523724"/>
              <a:ext cx="695468" cy="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11BC8E-16F7-D49A-D9F4-2D15BFBEE739}"/>
              </a:ext>
            </a:extLst>
          </p:cNvPr>
          <p:cNvCxnSpPr/>
          <p:nvPr/>
        </p:nvCxnSpPr>
        <p:spPr>
          <a:xfrm>
            <a:off x="215736" y="4594760"/>
            <a:ext cx="11453749" cy="3958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9E5902A-D7FA-1275-2EF5-97350D0E96C0}"/>
              </a:ext>
            </a:extLst>
          </p:cNvPr>
          <p:cNvGrpSpPr/>
          <p:nvPr/>
        </p:nvGrpSpPr>
        <p:grpSpPr>
          <a:xfrm>
            <a:off x="1775205" y="2719562"/>
            <a:ext cx="1690573" cy="307777"/>
            <a:chOff x="1775205" y="2719562"/>
            <a:chExt cx="1690573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79A9B54-E9F9-8D44-63AE-A869A26E5EC9}"/>
                </a:ext>
              </a:extLst>
            </p:cNvPr>
            <p:cNvSpPr txBox="1"/>
            <p:nvPr/>
          </p:nvSpPr>
          <p:spPr>
            <a:xfrm>
              <a:off x="2878479" y="2719562"/>
              <a:ext cx="587299" cy="307777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b="1"/>
                <a:t>EDA</a:t>
              </a:r>
              <a:endParaRPr lang="en-US" b="1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7C6FC6C-78BA-3AE5-7EC4-D78FB1276A75}"/>
                </a:ext>
              </a:extLst>
            </p:cNvPr>
            <p:cNvCxnSpPr>
              <a:cxnSpLocks/>
            </p:cNvCxnSpPr>
            <p:nvPr/>
          </p:nvCxnSpPr>
          <p:spPr>
            <a:xfrm>
              <a:off x="1775205" y="2871568"/>
              <a:ext cx="1105147" cy="7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206E758-A0F9-4A29-A32D-B987BB0D9258}"/>
              </a:ext>
            </a:extLst>
          </p:cNvPr>
          <p:cNvGrpSpPr/>
          <p:nvPr/>
        </p:nvGrpSpPr>
        <p:grpSpPr>
          <a:xfrm>
            <a:off x="3461483" y="391088"/>
            <a:ext cx="4419347" cy="3964592"/>
            <a:chOff x="3461483" y="391088"/>
            <a:chExt cx="4419347" cy="396459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5BD3B728-2487-F986-2A57-BB62C2A5CF98}"/>
                </a:ext>
              </a:extLst>
            </p:cNvPr>
            <p:cNvGrpSpPr/>
            <p:nvPr/>
          </p:nvGrpSpPr>
          <p:grpSpPr>
            <a:xfrm>
              <a:off x="4562546" y="391088"/>
              <a:ext cx="3318284" cy="3964592"/>
              <a:chOff x="4249953" y="391088"/>
              <a:chExt cx="3318284" cy="396459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5F885B2-62A9-99A0-3D1C-71A519CBC776}"/>
                  </a:ext>
                </a:extLst>
              </p:cNvPr>
              <p:cNvGrpSpPr/>
              <p:nvPr/>
            </p:nvGrpSpPr>
            <p:grpSpPr>
              <a:xfrm>
                <a:off x="4249953" y="391088"/>
                <a:ext cx="3318284" cy="2142098"/>
                <a:chOff x="3339511" y="183270"/>
                <a:chExt cx="3318284" cy="2142098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0C23F39-4EA1-E223-D55F-A1C0C0131B4E}"/>
                    </a:ext>
                  </a:extLst>
                </p:cNvPr>
                <p:cNvSpPr txBox="1"/>
                <p:nvPr/>
              </p:nvSpPr>
              <p:spPr>
                <a:xfrm>
                  <a:off x="3339511" y="982971"/>
                  <a:ext cx="1913980" cy="530915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>
                    <a:spcAft>
                      <a:spcPts val="300"/>
                    </a:spcAft>
                  </a:pPr>
                  <a:r>
                    <a:rPr lang="en-US" sz="1400" b="1"/>
                    <a:t>Handle Imbalance</a:t>
                  </a:r>
                  <a:endParaRPr lang="en-US"/>
                </a:p>
                <a:p>
                  <a:pPr marL="171450" indent="-171450">
                    <a:spcAft>
                      <a:spcPts val="300"/>
                    </a:spcAft>
                    <a:buFont typeface="Arial"/>
                    <a:buChar char="•"/>
                  </a:pPr>
                  <a:r>
                    <a:rPr lang="en-US" sz="1200"/>
                    <a:t>Original</a:t>
                  </a:r>
                  <a:endParaRPr lang="en-US"/>
                </a:p>
              </p:txBody>
            </p:sp>
            <p:pic>
              <p:nvPicPr>
                <p:cNvPr id="27" name="Picture 10">
                  <a:extLst>
                    <a:ext uri="{FF2B5EF4-FFF2-40B4-BE49-F238E27FC236}">
                      <a16:creationId xmlns:a16="http://schemas.microsoft.com/office/drawing/2014/main" id="{97B363C6-0BD4-DE33-44AA-E927274A90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387092" y="183270"/>
                  <a:ext cx="1270703" cy="2142098"/>
                </a:xfrm>
                <a:prstGeom prst="rect">
                  <a:avLst/>
                </a:prstGeom>
              </p:spPr>
            </p:pic>
          </p:grp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06A5D62C-91C1-1864-10E4-52F9B9269002}"/>
                  </a:ext>
                </a:extLst>
              </p:cNvPr>
              <p:cNvGrpSpPr/>
              <p:nvPr/>
            </p:nvGrpSpPr>
            <p:grpSpPr>
              <a:xfrm>
                <a:off x="4249953" y="2625550"/>
                <a:ext cx="3122383" cy="495604"/>
                <a:chOff x="3339511" y="2417732"/>
                <a:chExt cx="3122383" cy="495604"/>
              </a:xfrm>
            </p:grpSpPr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0A2FDA3A-C74B-C5B7-8DD1-915F744B8C3D}"/>
                    </a:ext>
                  </a:extLst>
                </p:cNvPr>
                <p:cNvSpPr txBox="1"/>
                <p:nvPr/>
              </p:nvSpPr>
              <p:spPr>
                <a:xfrm>
                  <a:off x="3339511" y="2526589"/>
                  <a:ext cx="1913980" cy="276999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171450" indent="-171450">
                    <a:spcAft>
                      <a:spcPts val="300"/>
                    </a:spcAft>
                    <a:buFont typeface="Arial"/>
                    <a:buChar char="•"/>
                  </a:pPr>
                  <a:r>
                    <a:rPr lang="en-US" sz="1200" err="1"/>
                    <a:t>Undersampling</a:t>
                  </a:r>
                  <a:endParaRPr lang="en-US" err="1"/>
                </a:p>
              </p:txBody>
            </p:sp>
            <p:pic>
              <p:nvPicPr>
                <p:cNvPr id="29" name="Picture 30">
                  <a:extLst>
                    <a:ext uri="{FF2B5EF4-FFF2-40B4-BE49-F238E27FC236}">
                      <a16:creationId xmlns:a16="http://schemas.microsoft.com/office/drawing/2014/main" id="{4886023B-6319-955D-49D6-3D897015A6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524" r="-1042" b="77143"/>
                <a:stretch/>
              </p:blipFill>
              <p:spPr>
                <a:xfrm>
                  <a:off x="5580371" y="2417732"/>
                  <a:ext cx="881523" cy="495604"/>
                </a:xfrm>
                <a:prstGeom prst="rect">
                  <a:avLst/>
                </a:prstGeom>
              </p:spPr>
            </p:pic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064AA73-FB79-76D2-204E-7390A70D62A5}"/>
                  </a:ext>
                </a:extLst>
              </p:cNvPr>
              <p:cNvGrpSpPr/>
              <p:nvPr/>
            </p:nvGrpSpPr>
            <p:grpSpPr>
              <a:xfrm>
                <a:off x="4249953" y="3430296"/>
                <a:ext cx="3123337" cy="925384"/>
                <a:chOff x="3339511" y="3519361"/>
                <a:chExt cx="3123337" cy="925384"/>
              </a:xfrm>
            </p:grpSpPr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A645B12E-95B4-57E9-44B3-963696AD2667}"/>
                    </a:ext>
                  </a:extLst>
                </p:cNvPr>
                <p:cNvSpPr txBox="1"/>
                <p:nvPr/>
              </p:nvSpPr>
              <p:spPr>
                <a:xfrm>
                  <a:off x="3339511" y="3840984"/>
                  <a:ext cx="1913980" cy="276999"/>
                </a:xfrm>
                <a:prstGeom prst="rect">
                  <a:avLst/>
                </a:prstGeom>
                <a:noFill/>
                <a:ln w="28575">
                  <a:solidFill>
                    <a:schemeClr val="accent1"/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171450" indent="-171450">
                    <a:spcAft>
                      <a:spcPts val="300"/>
                    </a:spcAft>
                    <a:buFont typeface="Arial"/>
                    <a:buChar char="•"/>
                  </a:pPr>
                  <a:r>
                    <a:rPr lang="en-US" sz="1200"/>
                    <a:t>Oversampling (SMOTE)</a:t>
                  </a:r>
                  <a:endParaRPr lang="en-US" err="1"/>
                </a:p>
              </p:txBody>
            </p:sp>
            <p:pic>
              <p:nvPicPr>
                <p:cNvPr id="31" name="Picture 32">
                  <a:extLst>
                    <a:ext uri="{FF2B5EF4-FFF2-40B4-BE49-F238E27FC236}">
                      <a16:creationId xmlns:a16="http://schemas.microsoft.com/office/drawing/2014/main" id="{2918888A-6E0C-1619-A74D-047849B131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524" r="-1031" b="57959"/>
                <a:stretch/>
              </p:blipFill>
              <p:spPr>
                <a:xfrm>
                  <a:off x="5567999" y="3519361"/>
                  <a:ext cx="894849" cy="925384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BCDE94E-CC60-8430-CAF6-59E7F5EA7EC3}"/>
                </a:ext>
              </a:extLst>
            </p:cNvPr>
            <p:cNvCxnSpPr>
              <a:cxnSpLocks/>
            </p:cNvCxnSpPr>
            <p:nvPr/>
          </p:nvCxnSpPr>
          <p:spPr>
            <a:xfrm>
              <a:off x="3461483" y="2871568"/>
              <a:ext cx="1105147" cy="71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5F75535-0ED8-2B8F-351D-D80E7A61F2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8539" y="1707509"/>
              <a:ext cx="1105147" cy="11640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F4C2693-3D97-16FD-CC60-0C3119F6A995}"/>
                </a:ext>
              </a:extLst>
            </p:cNvPr>
            <p:cNvCxnSpPr>
              <a:cxnSpLocks/>
            </p:cNvCxnSpPr>
            <p:nvPr/>
          </p:nvCxnSpPr>
          <p:spPr>
            <a:xfrm>
              <a:off x="3461484" y="2857457"/>
              <a:ext cx="1083980" cy="9032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00A0CB6-1BB5-DF1A-F825-70CF430765FF}"/>
              </a:ext>
            </a:extLst>
          </p:cNvPr>
          <p:cNvGrpSpPr/>
          <p:nvPr/>
        </p:nvGrpSpPr>
        <p:grpSpPr>
          <a:xfrm>
            <a:off x="7630071" y="1410321"/>
            <a:ext cx="3577242" cy="2483223"/>
            <a:chOff x="7630071" y="1410321"/>
            <a:chExt cx="3577242" cy="248322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D00597C-8E63-5C3B-25D4-9B04C3B7C775}"/>
                </a:ext>
              </a:extLst>
            </p:cNvPr>
            <p:cNvSpPr txBox="1"/>
            <p:nvPr/>
          </p:nvSpPr>
          <p:spPr>
            <a:xfrm>
              <a:off x="8987834" y="2274238"/>
              <a:ext cx="2219479" cy="1200329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n-US" sz="1400" b="1">
                  <a:latin typeface="Arial"/>
                  <a:cs typeface="Arial"/>
                </a:rPr>
                <a:t>Model Building</a:t>
              </a:r>
              <a:endParaRPr lang="en-US" sz="1400">
                <a:latin typeface="Arial"/>
                <a:cs typeface="Arial"/>
              </a:endParaRPr>
            </a:p>
            <a:p>
              <a:pPr marL="171450" indent="-171450">
                <a:spcAft>
                  <a:spcPts val="300"/>
                </a:spcAft>
                <a:buFont typeface="Arial,Sans-Serif"/>
                <a:buChar char="•"/>
              </a:pPr>
              <a:r>
                <a:rPr lang="en-US" sz="1200">
                  <a:latin typeface="Arial"/>
                  <a:cs typeface="Arial"/>
                </a:rPr>
                <a:t>Train-test split</a:t>
              </a:r>
            </a:p>
            <a:p>
              <a:pPr marL="171450" indent="-171450">
                <a:spcAft>
                  <a:spcPts val="300"/>
                </a:spcAft>
                <a:buFont typeface="Arial,Sans-Serif"/>
                <a:buChar char="•"/>
              </a:pPr>
              <a:r>
                <a:rPr lang="en-US" sz="1200">
                  <a:latin typeface="Arial"/>
                  <a:cs typeface="Arial"/>
                </a:rPr>
                <a:t>Feature scaling</a:t>
              </a:r>
            </a:p>
            <a:p>
              <a:pPr marL="171450" indent="-171450">
                <a:spcAft>
                  <a:spcPts val="300"/>
                </a:spcAft>
                <a:buFont typeface="Arial,Sans-Serif"/>
                <a:buChar char="•"/>
              </a:pPr>
              <a:r>
                <a:rPr lang="en-US" sz="1200">
                  <a:latin typeface="Arial"/>
                  <a:cs typeface="Arial"/>
                </a:rPr>
                <a:t>Model training &amp; testing**</a:t>
              </a:r>
            </a:p>
            <a:p>
              <a:pPr marL="171450" indent="-171450">
                <a:spcAft>
                  <a:spcPts val="300"/>
                </a:spcAft>
                <a:buFont typeface="Arial,Sans-Serif"/>
                <a:buChar char="•"/>
              </a:pPr>
              <a:r>
                <a:rPr lang="en-US" sz="1200">
                  <a:latin typeface="Arial"/>
                  <a:cs typeface="Arial"/>
                </a:rPr>
                <a:t>Result analysis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F3AFEAC-88C3-04E1-C423-1E80B952B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3859" y="2878731"/>
              <a:ext cx="1302370" cy="18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D2F5AABE-047E-0EA2-D1D3-505F636058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1788" y="2959413"/>
              <a:ext cx="1266511" cy="9341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C3A3ECC-80F6-17C8-0DFD-DFB3B040FEC7}"/>
                </a:ext>
              </a:extLst>
            </p:cNvPr>
            <p:cNvCxnSpPr>
              <a:cxnSpLocks/>
            </p:cNvCxnSpPr>
            <p:nvPr/>
          </p:nvCxnSpPr>
          <p:spPr>
            <a:xfrm>
              <a:off x="7630071" y="1410321"/>
              <a:ext cx="1339387" cy="13632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775649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10380573" cy="1432273"/>
          </a:xfrm>
        </p:spPr>
        <p:txBody>
          <a:bodyPr/>
          <a:lstStyle/>
          <a:p>
            <a:r>
              <a:rPr lang="en-US" b="1"/>
              <a:t>Results &amp; Discussion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020962-3210-5BFF-C7D1-9A0425BDB969}"/>
              </a:ext>
            </a:extLst>
          </p:cNvPr>
          <p:cNvSpPr txBox="1"/>
          <p:nvPr/>
        </p:nvSpPr>
        <p:spPr>
          <a:xfrm>
            <a:off x="118752" y="6392882"/>
            <a:ext cx="115457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*model hyperparameters are tuned using </a:t>
            </a:r>
            <a:r>
              <a:rPr lang="en-US" sz="1000" err="1"/>
              <a:t>GridSearch</a:t>
            </a:r>
            <a:r>
              <a:rPr lang="en-US" sz="1000"/>
              <a:t>. Cross Validation with 5 folds were implemented for model training &amp; testing</a:t>
            </a:r>
          </a:p>
          <a:p>
            <a:r>
              <a:rPr lang="en-US" sz="1000"/>
              <a:t>**importance = normalized average gain of each feature in all trees of the </a:t>
            </a:r>
            <a:r>
              <a:rPr lang="en-US" sz="1000" err="1"/>
              <a:t>XGBoost</a:t>
            </a:r>
            <a:r>
              <a:rPr lang="en-US" sz="1000"/>
              <a:t> model, representing the improvement in accuracy when it is used in split</a:t>
            </a: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B7906991-2D92-8617-98CA-5315FCBFF800}"/>
              </a:ext>
            </a:extLst>
          </p:cNvPr>
          <p:cNvSpPr txBox="1">
            <a:spLocks/>
          </p:cNvSpPr>
          <p:nvPr/>
        </p:nvSpPr>
        <p:spPr>
          <a:xfrm>
            <a:off x="9066811" y="259219"/>
            <a:ext cx="2816330" cy="5713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/>
              <a:t>Preprocessed Data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E38750C0-A06B-AFC8-7C63-DC00767B8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658" y="3780445"/>
            <a:ext cx="2399371" cy="235404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46C17FEE-7D8E-1148-CECE-963F11E8A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390" y="3770722"/>
            <a:ext cx="2427249" cy="2373486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34C8A960-26D4-E7B9-D52A-B74DB40E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2415" y="3780749"/>
            <a:ext cx="2399371" cy="2353432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380E72A9-CD93-89A7-E576-7E8B5E5B7487}"/>
              </a:ext>
            </a:extLst>
          </p:cNvPr>
          <p:cNvSpPr txBox="1">
            <a:spLocks/>
          </p:cNvSpPr>
          <p:nvPr/>
        </p:nvSpPr>
        <p:spPr>
          <a:xfrm>
            <a:off x="250108" y="4606263"/>
            <a:ext cx="2426036" cy="71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/>
              <a:t>Feature Importance</a:t>
            </a:r>
          </a:p>
          <a:p>
            <a:pPr algn="r"/>
            <a:r>
              <a:rPr lang="en-US" sz="1600"/>
              <a:t>(based on </a:t>
            </a:r>
            <a:r>
              <a:rPr lang="en-US" sz="1600" err="1"/>
              <a:t>XGBoost</a:t>
            </a:r>
            <a:r>
              <a:rPr lang="en-US" sz="1600"/>
              <a:t> Model)</a:t>
            </a:r>
          </a:p>
        </p:txBody>
      </p:sp>
      <p:sp>
        <p:nvSpPr>
          <p:cNvPr id="15" name="Title 4">
            <a:extLst>
              <a:ext uri="{FF2B5EF4-FFF2-40B4-BE49-F238E27FC236}">
                <a16:creationId xmlns:a16="http://schemas.microsoft.com/office/drawing/2014/main" id="{C9BD17CB-EA6B-AB46-47D3-A0A83813B594}"/>
              </a:ext>
            </a:extLst>
          </p:cNvPr>
          <p:cNvSpPr txBox="1">
            <a:spLocks/>
          </p:cNvSpPr>
          <p:nvPr/>
        </p:nvSpPr>
        <p:spPr>
          <a:xfrm rot="-5400000">
            <a:off x="2610447" y="4819995"/>
            <a:ext cx="911331" cy="279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/>
              <a:t>Feature</a:t>
            </a:r>
          </a:p>
        </p:txBody>
      </p:sp>
      <p:sp>
        <p:nvSpPr>
          <p:cNvPr id="16" name="Title 4">
            <a:extLst>
              <a:ext uri="{FF2B5EF4-FFF2-40B4-BE49-F238E27FC236}">
                <a16:creationId xmlns:a16="http://schemas.microsoft.com/office/drawing/2014/main" id="{7484B53F-09D0-CF96-1F61-2C2D8B43F653}"/>
              </a:ext>
            </a:extLst>
          </p:cNvPr>
          <p:cNvSpPr txBox="1">
            <a:spLocks/>
          </p:cNvSpPr>
          <p:nvPr/>
        </p:nvSpPr>
        <p:spPr>
          <a:xfrm>
            <a:off x="9718021" y="6133884"/>
            <a:ext cx="1016954" cy="279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00"/>
              <a:t>Importance**</a:t>
            </a:r>
            <a:endParaRPr lang="en-US" sz="360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BD80176-F928-F802-B713-E5454A64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205" y="1233686"/>
            <a:ext cx="9229492" cy="2476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9048BB-48E4-4B7C-EB40-44F918F51B29}"/>
              </a:ext>
            </a:extLst>
          </p:cNvPr>
          <p:cNvSpPr/>
          <p:nvPr/>
        </p:nvSpPr>
        <p:spPr>
          <a:xfrm>
            <a:off x="5675856" y="1161267"/>
            <a:ext cx="5052164" cy="4989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0972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Slide Background">
            <a:extLst>
              <a:ext uri="{FF2B5EF4-FFF2-40B4-BE49-F238E27FC236}">
                <a16:creationId xmlns:a16="http://schemas.microsoft.com/office/drawing/2014/main" id="{17A8AAA3-D9F6-4250-8F3D-3EF603EF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00C5776-6710-4578-81A6-75E383CAD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144310" cy="6858000"/>
          </a:xfrm>
          <a:prstGeom prst="rect">
            <a:avLst/>
          </a:prstGeom>
          <a:ln>
            <a:noFill/>
          </a:ln>
          <a:effectLst>
            <a:outerShdw blurRad="635000" dist="3175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6F20FC1-76E0-42F0-95A5-2DCE9876E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4">
            <a:extLst>
              <a:ext uri="{FF2B5EF4-FFF2-40B4-BE49-F238E27FC236}">
                <a16:creationId xmlns:a16="http://schemas.microsoft.com/office/drawing/2014/main" id="{13284EDC-6953-D7B4-1DE2-9724B1EF9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2" y="-1796"/>
            <a:ext cx="5927327" cy="1432273"/>
          </a:xfrm>
        </p:spPr>
        <p:txBody>
          <a:bodyPr/>
          <a:lstStyle/>
          <a:p>
            <a:r>
              <a:rPr lang="en-US" b="1"/>
              <a:t>Results &amp; Discussion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DCC9942C-812A-9C5F-10D9-5D3A2DCFBAAD}"/>
              </a:ext>
            </a:extLst>
          </p:cNvPr>
          <p:cNvSpPr txBox="1">
            <a:spLocks/>
          </p:cNvSpPr>
          <p:nvPr/>
        </p:nvSpPr>
        <p:spPr>
          <a:xfrm>
            <a:off x="10402785" y="259219"/>
            <a:ext cx="1480356" cy="57131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2400"/>
              <a:t>Raw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8C14FF-66E1-6468-4C14-2ACFC02B31A3}"/>
              </a:ext>
            </a:extLst>
          </p:cNvPr>
          <p:cNvSpPr txBox="1"/>
          <p:nvPr/>
        </p:nvSpPr>
        <p:spPr>
          <a:xfrm>
            <a:off x="118752" y="6392882"/>
            <a:ext cx="1154578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*model hyperparameters are tuned using </a:t>
            </a:r>
            <a:r>
              <a:rPr lang="en-US" sz="1000" err="1"/>
              <a:t>GridSearch</a:t>
            </a:r>
            <a:r>
              <a:rPr lang="en-US" sz="1000"/>
              <a:t>. Cross Validation with 5 folds were implemented for model training &amp; testing</a:t>
            </a:r>
          </a:p>
          <a:p>
            <a:r>
              <a:rPr lang="en-US" sz="1000"/>
              <a:t>**importance = normalized average gain of each feature in all trees of the </a:t>
            </a:r>
            <a:r>
              <a:rPr lang="en-US" sz="1000" err="1"/>
              <a:t>XGBoost</a:t>
            </a:r>
            <a:r>
              <a:rPr lang="en-US" sz="1000"/>
              <a:t> model, representing the improvement in accuracy when it is used in split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5B3F192-9987-0702-D3B8-E52F37B99347}"/>
              </a:ext>
            </a:extLst>
          </p:cNvPr>
          <p:cNvGrpSpPr/>
          <p:nvPr/>
        </p:nvGrpSpPr>
        <p:grpSpPr>
          <a:xfrm>
            <a:off x="8175126" y="1890797"/>
            <a:ext cx="3325917" cy="3000715"/>
            <a:chOff x="6092876" y="1969691"/>
            <a:chExt cx="3963472" cy="3594650"/>
          </a:xfrm>
        </p:grpSpPr>
        <p:pic>
          <p:nvPicPr>
            <p:cNvPr id="2" name="Picture 2">
              <a:extLst>
                <a:ext uri="{FF2B5EF4-FFF2-40B4-BE49-F238E27FC236}">
                  <a16:creationId xmlns:a16="http://schemas.microsoft.com/office/drawing/2014/main" id="{8050A9B5-4724-732C-F0B0-96DACE645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29647" y="1969691"/>
              <a:ext cx="3861459" cy="3354046"/>
            </a:xfrm>
            <a:prstGeom prst="rect">
              <a:avLst/>
            </a:prstGeom>
          </p:spPr>
        </p:pic>
        <p:sp>
          <p:nvSpPr>
            <p:cNvPr id="5" name="Title 4">
              <a:extLst>
                <a:ext uri="{FF2B5EF4-FFF2-40B4-BE49-F238E27FC236}">
                  <a16:creationId xmlns:a16="http://schemas.microsoft.com/office/drawing/2014/main" id="{30360095-FA90-3C70-B46D-2CA692AA853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777200" y="3998618"/>
              <a:ext cx="911331" cy="2799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/>
                <a:t>Feature</a:t>
              </a:r>
            </a:p>
          </p:txBody>
        </p:sp>
        <p:sp>
          <p:nvSpPr>
            <p:cNvPr id="8" name="Title 4">
              <a:extLst>
                <a:ext uri="{FF2B5EF4-FFF2-40B4-BE49-F238E27FC236}">
                  <a16:creationId xmlns:a16="http://schemas.microsoft.com/office/drawing/2014/main" id="{7EBFA325-3D73-3048-45BB-E287A132EF0E}"/>
                </a:ext>
              </a:extLst>
            </p:cNvPr>
            <p:cNvSpPr txBox="1">
              <a:spLocks/>
            </p:cNvSpPr>
            <p:nvPr/>
          </p:nvSpPr>
          <p:spPr>
            <a:xfrm>
              <a:off x="8913524" y="5284360"/>
              <a:ext cx="1142824" cy="27998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/>
                <a:t>Importance**</a:t>
              </a:r>
              <a:endParaRPr lang="en-US" sz="3600"/>
            </a:p>
          </p:txBody>
        </p:sp>
      </p:grpSp>
      <p:sp>
        <p:nvSpPr>
          <p:cNvPr id="11" name="Title 4">
            <a:extLst>
              <a:ext uri="{FF2B5EF4-FFF2-40B4-BE49-F238E27FC236}">
                <a16:creationId xmlns:a16="http://schemas.microsoft.com/office/drawing/2014/main" id="{76BFB30C-AF58-4690-10CA-847773FA9D29}"/>
              </a:ext>
            </a:extLst>
          </p:cNvPr>
          <p:cNvSpPr txBox="1">
            <a:spLocks/>
          </p:cNvSpPr>
          <p:nvPr/>
        </p:nvSpPr>
        <p:spPr>
          <a:xfrm>
            <a:off x="1415979" y="1223854"/>
            <a:ext cx="2249476" cy="71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/>
              <a:t>Model Result</a:t>
            </a:r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DB82FE7B-3D3F-770B-8812-2C61782BD77C}"/>
              </a:ext>
            </a:extLst>
          </p:cNvPr>
          <p:cNvSpPr txBox="1">
            <a:spLocks/>
          </p:cNvSpPr>
          <p:nvPr/>
        </p:nvSpPr>
        <p:spPr>
          <a:xfrm>
            <a:off x="9031693" y="1223853"/>
            <a:ext cx="2249476" cy="71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/>
              <a:t>Feature Importance</a:t>
            </a:r>
          </a:p>
          <a:p>
            <a:pPr algn="ctr"/>
            <a:r>
              <a:rPr lang="en-US" sz="1400"/>
              <a:t>(based on </a:t>
            </a:r>
            <a:r>
              <a:rPr lang="en-US" sz="1400" err="1"/>
              <a:t>XGBoost</a:t>
            </a:r>
            <a:r>
              <a:rPr lang="en-US" sz="1400"/>
              <a:t> Model)</a:t>
            </a: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E0782C59-EAB4-B82D-7D69-2868E394309F}"/>
              </a:ext>
            </a:extLst>
          </p:cNvPr>
          <p:cNvSpPr txBox="1">
            <a:spLocks/>
          </p:cNvSpPr>
          <p:nvPr/>
        </p:nvSpPr>
        <p:spPr>
          <a:xfrm>
            <a:off x="5323913" y="1273242"/>
            <a:ext cx="2249476" cy="716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/>
              <a:t>Confusion Matrix</a:t>
            </a:r>
          </a:p>
          <a:p>
            <a:pPr algn="ctr"/>
            <a:r>
              <a:rPr lang="en-US" sz="1400"/>
              <a:t>(</a:t>
            </a:r>
            <a:r>
              <a:rPr lang="en-US" sz="1400" err="1"/>
              <a:t>XGBoost</a:t>
            </a:r>
            <a:r>
              <a:rPr lang="en-US" sz="1400"/>
              <a:t> Model,</a:t>
            </a:r>
            <a:endParaRPr lang="en-US" sz="1400" b="1"/>
          </a:p>
          <a:p>
            <a:pPr algn="ctr"/>
            <a:r>
              <a:rPr lang="en-US" sz="1400"/>
              <a:t>test dataset)</a:t>
            </a:r>
            <a:endParaRPr 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9C0CA79-CAD4-CDBF-50F3-39DFBB7EC2E4}"/>
              </a:ext>
            </a:extLst>
          </p:cNvPr>
          <p:cNvSpPr txBox="1"/>
          <p:nvPr/>
        </p:nvSpPr>
        <p:spPr>
          <a:xfrm>
            <a:off x="464633" y="5106759"/>
            <a:ext cx="10976517" cy="56169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400" err="1"/>
              <a:t>XGBoost</a:t>
            </a:r>
            <a:r>
              <a:rPr lang="en-US" sz="1400"/>
              <a:t> Model has the best recall (0.99) and accuracy (0.99) compared to all models in both train and test datasets.</a:t>
            </a:r>
            <a:endParaRPr lang="en-US"/>
          </a:p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400"/>
              <a:t>Time domain features (</a:t>
            </a:r>
            <a:r>
              <a:rPr lang="en-US" sz="1400" err="1"/>
              <a:t>std_hr</a:t>
            </a:r>
            <a:r>
              <a:rPr lang="en-US" sz="1400"/>
              <a:t>, pnni_20, </a:t>
            </a:r>
            <a:r>
              <a:rPr lang="en-US" sz="1400" err="1"/>
              <a:t>median_nni</a:t>
            </a:r>
            <a:r>
              <a:rPr lang="en-US" sz="1400"/>
              <a:t>) have higher feature importance than frequency domain features (hf, </a:t>
            </a:r>
            <a:r>
              <a:rPr lang="en-US" sz="1400" err="1"/>
              <a:t>lf_hf_ratio</a:t>
            </a:r>
            <a:r>
              <a:rPr lang="en-US" sz="1400"/>
              <a:t>, </a:t>
            </a:r>
            <a:r>
              <a:rPr lang="en-US" sz="1400" err="1"/>
              <a:t>vlf</a:t>
            </a:r>
            <a:r>
              <a:rPr lang="en-US" sz="140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FA79E8-290C-1DDF-8479-A2DC72C62413}"/>
              </a:ext>
            </a:extLst>
          </p:cNvPr>
          <p:cNvGrpSpPr/>
          <p:nvPr/>
        </p:nvGrpSpPr>
        <p:grpSpPr>
          <a:xfrm>
            <a:off x="5180747" y="2101455"/>
            <a:ext cx="2352417" cy="2375330"/>
            <a:chOff x="5455914" y="2156739"/>
            <a:chExt cx="2225418" cy="2248331"/>
          </a:xfrm>
        </p:grpSpPr>
        <p:pic>
          <p:nvPicPr>
            <p:cNvPr id="3" name="Picture 14">
              <a:extLst>
                <a:ext uri="{FF2B5EF4-FFF2-40B4-BE49-F238E27FC236}">
                  <a16:creationId xmlns:a16="http://schemas.microsoft.com/office/drawing/2014/main" id="{21E3C8C7-6300-A8DC-5062-985FAB4AC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6596" y="2452929"/>
              <a:ext cx="1934736" cy="1952141"/>
            </a:xfrm>
            <a:prstGeom prst="rect">
              <a:avLst/>
            </a:prstGeom>
          </p:spPr>
        </p:pic>
        <p:sp>
          <p:nvSpPr>
            <p:cNvPr id="16" name="Title 4">
              <a:extLst>
                <a:ext uri="{FF2B5EF4-FFF2-40B4-BE49-F238E27FC236}">
                  <a16:creationId xmlns:a16="http://schemas.microsoft.com/office/drawing/2014/main" id="{F10B8B45-C1CC-89EE-5B79-0468FBCA7DB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193009" y="2841128"/>
              <a:ext cx="760754" cy="2349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/>
                <a:t>Predicted</a:t>
              </a:r>
            </a:p>
            <a:p>
              <a:pPr algn="ctr"/>
              <a:r>
                <a:rPr lang="en-US" sz="1000"/>
                <a:t>Not AF (0)</a:t>
              </a:r>
              <a:endParaRPr lang="en-US"/>
            </a:p>
          </p:txBody>
        </p:sp>
        <p:sp>
          <p:nvSpPr>
            <p:cNvPr id="17" name="Title 4">
              <a:extLst>
                <a:ext uri="{FF2B5EF4-FFF2-40B4-BE49-F238E27FC236}">
                  <a16:creationId xmlns:a16="http://schemas.microsoft.com/office/drawing/2014/main" id="{D9A37062-8348-7909-497A-67896367307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193009" y="3770740"/>
              <a:ext cx="760754" cy="2349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>
                  <a:ea typeface="+mj-lt"/>
                  <a:cs typeface="+mj-lt"/>
                </a:rPr>
                <a:t>Predicted</a:t>
              </a:r>
              <a:endParaRPr lang="en-US">
                <a:ea typeface="+mj-lt"/>
                <a:cs typeface="+mj-lt"/>
              </a:endParaRPr>
            </a:p>
            <a:p>
              <a:pPr algn="ctr"/>
              <a:r>
                <a:rPr lang="en-US" sz="1000">
                  <a:ea typeface="+mj-lt"/>
                  <a:cs typeface="+mj-lt"/>
                </a:rPr>
                <a:t>AF (1)</a:t>
              </a:r>
              <a:endParaRPr lang="en-US"/>
            </a:p>
          </p:txBody>
        </p:sp>
        <p:sp>
          <p:nvSpPr>
            <p:cNvPr id="19" name="Title 4">
              <a:extLst>
                <a:ext uri="{FF2B5EF4-FFF2-40B4-BE49-F238E27FC236}">
                  <a16:creationId xmlns:a16="http://schemas.microsoft.com/office/drawing/2014/main" id="{5C62F38D-1215-DB4C-75E4-350386A18E27}"/>
                </a:ext>
              </a:extLst>
            </p:cNvPr>
            <p:cNvSpPr txBox="1">
              <a:spLocks/>
            </p:cNvSpPr>
            <p:nvPr/>
          </p:nvSpPr>
          <p:spPr>
            <a:xfrm>
              <a:off x="5849176" y="2156739"/>
              <a:ext cx="760754" cy="2349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/>
                <a:t>Actual</a:t>
              </a:r>
            </a:p>
            <a:p>
              <a:pPr algn="ctr"/>
              <a:r>
                <a:rPr lang="en-US" sz="1000"/>
                <a:t>Not AF (0)</a:t>
              </a:r>
              <a:endParaRPr lang="en-US"/>
            </a:p>
          </p:txBody>
        </p:sp>
        <p:sp>
          <p:nvSpPr>
            <p:cNvPr id="20" name="Title 4">
              <a:extLst>
                <a:ext uri="{FF2B5EF4-FFF2-40B4-BE49-F238E27FC236}">
                  <a16:creationId xmlns:a16="http://schemas.microsoft.com/office/drawing/2014/main" id="{B52B5E3D-2043-1E8D-5D5A-665FE2E94287}"/>
                </a:ext>
              </a:extLst>
            </p:cNvPr>
            <p:cNvSpPr txBox="1">
              <a:spLocks/>
            </p:cNvSpPr>
            <p:nvPr/>
          </p:nvSpPr>
          <p:spPr>
            <a:xfrm>
              <a:off x="6780509" y="2156739"/>
              <a:ext cx="760754" cy="2349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sz="1000"/>
                <a:t>Actual</a:t>
              </a:r>
            </a:p>
            <a:p>
              <a:pPr algn="ctr"/>
              <a:r>
                <a:rPr lang="en-US" sz="1000"/>
                <a:t>AF (1)</a:t>
              </a:r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613A2A3-DA49-6F65-D6ED-153D7D8D2BD9}"/>
              </a:ext>
            </a:extLst>
          </p:cNvPr>
          <p:cNvSpPr txBox="1"/>
          <p:nvPr/>
        </p:nvSpPr>
        <p:spPr>
          <a:xfrm>
            <a:off x="464633" y="5879197"/>
            <a:ext cx="10976517" cy="307777"/>
          </a:xfrm>
          <a:prstGeom prst="rect">
            <a:avLst/>
          </a:prstGeom>
          <a:noFill/>
          <a:ln w="12700">
            <a:solidFill>
              <a:srgbClr val="C00000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300"/>
              </a:spcAft>
              <a:buFont typeface="Arial"/>
              <a:buChar char="•"/>
            </a:pPr>
            <a:r>
              <a:rPr lang="en-US" sz="1400"/>
              <a:t>Unsupervised learning: Tried K-means clustering with no success validating the data</a:t>
            </a:r>
            <a:endParaRPr lang="en-US"/>
          </a:p>
        </p:txBody>
      </p:sp>
      <p:pic>
        <p:nvPicPr>
          <p:cNvPr id="23" name="Picture 24">
            <a:extLst>
              <a:ext uri="{FF2B5EF4-FFF2-40B4-BE49-F238E27FC236}">
                <a16:creationId xmlns:a16="http://schemas.microsoft.com/office/drawing/2014/main" id="{DBE7BBF6-D3A4-C12A-FD4B-BD9B54EF7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498" y="1935636"/>
            <a:ext cx="3746809" cy="2178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33085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284A420-F50C-4C2C-B88E-E6F4EF504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93A6D2E-5228-4998-9E24-EFCCA0246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88952" cy="3567547"/>
          </a:xfrm>
          <a:prstGeom prst="rect">
            <a:avLst/>
          </a:prstGeom>
          <a:ln>
            <a:noFill/>
          </a:ln>
          <a:effectLst>
            <a:outerShdw blurRad="228600" dist="152400" dir="5460000" sx="95000" sy="95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ADB48DB-8E25-4F2F-8C02-5B7939372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32BA7E3-7313-49C8-A245-A85BDEB13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668155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0CE75985-B453-4799-9C62-F9BCA1AA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13A48C6C-3CC4-4EE5-A773-EC1EB7F59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7249" y="0"/>
            <a:ext cx="6086466" cy="6858000"/>
          </a:xfrm>
          <a:prstGeom prst="rect">
            <a:avLst/>
          </a:prstGeom>
          <a:ln>
            <a:noFill/>
          </a:ln>
          <a:effectLst>
            <a:outerShdw blurRad="508000" dist="190500" dir="312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58C09C9-1B33-444F-B38B-9D669B9A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3624" y="5641010"/>
            <a:ext cx="0" cy="599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1A6B6169-06BF-742F-CB38-81531A9CC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951" y="384152"/>
            <a:ext cx="6333067" cy="65048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C00000"/>
                </a:solidFill>
                <a:ea typeface="+mj-lt"/>
                <a:cs typeface="+mj-lt"/>
              </a:rPr>
              <a:t>Limitations</a:t>
            </a:r>
            <a:r>
              <a:rPr lang="en-US" sz="3600" b="1">
                <a:ea typeface="+mj-lt"/>
                <a:cs typeface="+mj-lt"/>
              </a:rPr>
              <a:t> &amp; </a:t>
            </a:r>
            <a:r>
              <a:rPr lang="en-US" sz="3600" b="1">
                <a:solidFill>
                  <a:schemeClr val="accent1"/>
                </a:solidFill>
                <a:ea typeface="+mj-lt"/>
                <a:cs typeface="+mj-lt"/>
              </a:rPr>
              <a:t>Future Studies</a:t>
            </a:r>
            <a:endParaRPr lang="en-US" sz="3600">
              <a:solidFill>
                <a:schemeClr val="accent1"/>
              </a:solidFill>
              <a:ea typeface="+mj-lt"/>
              <a:cs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75336-9661-C853-FC9F-9AFD5FCB83EF}"/>
              </a:ext>
            </a:extLst>
          </p:cNvPr>
          <p:cNvSpPr txBox="1"/>
          <p:nvPr/>
        </p:nvSpPr>
        <p:spPr>
          <a:xfrm>
            <a:off x="621802" y="1373542"/>
            <a:ext cx="6099629" cy="49090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C00000"/>
                </a:solidFill>
              </a:rPr>
              <a:t>Limited domain knowledge</a:t>
            </a:r>
            <a:r>
              <a:rPr lang="en-US" sz="1600"/>
              <a:t> and information about the data collection process. Expertise in signal filtering is required, and more time should be invested in this step to extract better Heart Rate Variability features.</a:t>
            </a:r>
            <a:endParaRPr lang="en-US"/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C00000"/>
                </a:solidFill>
              </a:rPr>
              <a:t>Availability of computational resources</a:t>
            </a:r>
            <a:r>
              <a:rPr lang="en-US" sz="1600">
                <a:ea typeface="+mn-lt"/>
                <a:cs typeface="+mn-lt"/>
              </a:rPr>
              <a:t>, particularly in computationally expensive algorithms such as KNN-DTW</a:t>
            </a:r>
            <a:r>
              <a:rPr lang="en-US" sz="1600"/>
              <a:t>, resulting in the use of only 25% of the raw data (200 out of 804 files) for model training.</a:t>
            </a:r>
            <a:endParaRPr lang="en-US" sz="1600">
              <a:ea typeface="+mn-lt"/>
              <a:cs typeface="+mn-lt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C00000"/>
                </a:solidFill>
                <a:ea typeface="+mn-lt"/>
                <a:cs typeface="+mn-lt"/>
              </a:rPr>
              <a:t>More input data from patients</a:t>
            </a:r>
            <a:r>
              <a:rPr lang="en-US" sz="1600">
                <a:ea typeface="+mn-lt"/>
                <a:cs typeface="+mn-lt"/>
              </a:rPr>
              <a:t>,</a:t>
            </a:r>
            <a:r>
              <a:rPr lang="en-US" sz="1600" b="1">
                <a:solidFill>
                  <a:srgbClr val="FF0000"/>
                </a:solidFill>
                <a:ea typeface="+mn-lt"/>
                <a:cs typeface="+mn-lt"/>
              </a:rPr>
              <a:t> </a:t>
            </a:r>
            <a:r>
              <a:rPr lang="en-US" sz="1600">
                <a:ea typeface="+mn-lt"/>
                <a:cs typeface="+mn-lt"/>
              </a:rPr>
              <a:t>using RR intervals is only one of the methods to detect Atrial Fibrillation</a:t>
            </a:r>
            <a:endParaRPr lang="en-US" sz="1600" b="1">
              <a:ea typeface="+mn-lt"/>
              <a:cs typeface="+mn-lt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C00000"/>
                </a:solidFill>
              </a:rPr>
              <a:t>Data quality</a:t>
            </a:r>
            <a:r>
              <a:rPr lang="en-US" sz="1600"/>
              <a:t>,</a:t>
            </a:r>
            <a:r>
              <a:rPr lang="en-US" sz="1600" b="1">
                <a:solidFill>
                  <a:srgbClr val="FF0000"/>
                </a:solidFill>
              </a:rPr>
              <a:t> </a:t>
            </a:r>
            <a:r>
              <a:rPr lang="en-US" sz="1600"/>
              <a:t>validity and standards of the dataset came into check during the development of the testing models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1"/>
                </a:solidFill>
              </a:rPr>
              <a:t>Deep learning techniques</a:t>
            </a:r>
            <a:r>
              <a:rPr lang="en-US" sz="1600"/>
              <a:t> exploration for AF detection from ECG signals, which may improve the accuracy and efficiency of the detection process.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chemeClr val="accent1"/>
                </a:solidFill>
                <a:ea typeface="+mn-lt"/>
                <a:cs typeface="+mn-lt"/>
              </a:rPr>
              <a:t>Shorter window size</a:t>
            </a:r>
            <a:r>
              <a:rPr lang="en-US" sz="1600" b="1">
                <a:solidFill>
                  <a:srgbClr val="00B050"/>
                </a:solidFill>
                <a:ea typeface="+mn-lt"/>
                <a:cs typeface="+mn-lt"/>
              </a:rPr>
              <a:t> </a:t>
            </a:r>
            <a:r>
              <a:rPr lang="en-US" sz="1600">
                <a:ea typeface="+mn-lt"/>
                <a:cs typeface="+mn-lt"/>
              </a:rPr>
              <a:t>in AF labeling, as 30 seconds might be too long to detect AF signals. It might also reduce class imbalance in the pre-processing part.</a:t>
            </a:r>
            <a:endParaRPr lang="en-US" sz="160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EFE02122-51BF-8029-02A7-D0F919AF0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15" r="26385" b="-171"/>
          <a:stretch/>
        </p:blipFill>
        <p:spPr>
          <a:xfrm>
            <a:off x="7129153" y="-1796"/>
            <a:ext cx="5063946" cy="685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471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Bevel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53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velVTI" id="{C9E5F598-602B-46C1-AA16-073CEB959654}" vid="{2AE1FD39-65AD-4D34-93E9-C7019D0ECB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BevelVTI</vt:lpstr>
      <vt:lpstr>Data Science 2A Project (Time Series &amp; Data Mining)</vt:lpstr>
      <vt:lpstr>Agenda</vt:lpstr>
      <vt:lpstr>Introduction &amp; Motivation</vt:lpstr>
      <vt:lpstr>Research Questions</vt:lpstr>
      <vt:lpstr>Dataset Background</vt:lpstr>
      <vt:lpstr>Methodologies</vt:lpstr>
      <vt:lpstr>Results &amp; Discussion</vt:lpstr>
      <vt:lpstr>Results &amp; Discussion</vt:lpstr>
      <vt:lpstr>Limitations &amp; Future Studies</vt:lpstr>
      <vt:lpstr>Thank you! Questions?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2023-04-14T09:37:19Z</dcterms:created>
  <dcterms:modified xsi:type="dcterms:W3CDTF">2023-04-21T12:56:38Z</dcterms:modified>
</cp:coreProperties>
</file>